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7"/>
  </p:notesMasterIdLst>
  <p:handoutMasterIdLst>
    <p:handoutMasterId r:id="rId8"/>
  </p:handoutMasterIdLst>
  <p:sldIdLst>
    <p:sldId id="310" r:id="rId5"/>
    <p:sldId id="308" r:id="rId6"/>
  </p:sldIdLst>
  <p:sldSz cx="6858000" cy="9906000" type="A4"/>
  <p:notesSz cx="6881813" cy="9661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44">
          <p15:clr>
            <a:srgbClr val="A4A3A4"/>
          </p15:clr>
        </p15:guide>
        <p15:guide id="2" orient="horz" pos="3660">
          <p15:clr>
            <a:srgbClr val="A4A3A4"/>
          </p15:clr>
        </p15:guide>
        <p15:guide id="3" orient="horz" pos="1313">
          <p15:clr>
            <a:srgbClr val="A4A3A4"/>
          </p15:clr>
        </p15:guide>
        <p15:guide id="4" orient="horz" pos="5688">
          <p15:clr>
            <a:srgbClr val="A4A3A4"/>
          </p15:clr>
        </p15:guide>
        <p15:guide id="5" orient="horz" pos="2001">
          <p15:clr>
            <a:srgbClr val="A4A3A4"/>
          </p15:clr>
        </p15:guide>
        <p15:guide id="6" orient="horz" pos="5890">
          <p15:clr>
            <a:srgbClr val="A4A3A4"/>
          </p15:clr>
        </p15:guide>
        <p15:guide id="7" orient="horz" pos="5940">
          <p15:clr>
            <a:srgbClr val="A4A3A4"/>
          </p15:clr>
        </p15:guide>
        <p15:guide id="8" pos="198">
          <p15:clr>
            <a:srgbClr val="A4A3A4"/>
          </p15:clr>
        </p15:guide>
        <p15:guide id="9" pos="2061">
          <p15:clr>
            <a:srgbClr val="A4A3A4"/>
          </p15:clr>
        </p15:guide>
        <p15:guide id="10" pos="4144">
          <p15:clr>
            <a:srgbClr val="A4A3A4"/>
          </p15:clr>
        </p15:guide>
        <p15:guide id="11" pos="3720">
          <p15:clr>
            <a:srgbClr val="A4A3A4"/>
          </p15:clr>
        </p15:guide>
        <p15:guide id="12" pos="287">
          <p15:clr>
            <a:srgbClr val="A4A3A4"/>
          </p15:clr>
        </p15:guide>
        <p15:guide id="13" pos="2150">
          <p15:clr>
            <a:srgbClr val="A4A3A4"/>
          </p15:clr>
        </p15:guide>
        <p15:guide id="14" pos="910">
          <p15:clr>
            <a:srgbClr val="A4A3A4"/>
          </p15:clr>
        </p15:guide>
      </p15:sldGuideLst>
    </p:ext>
    <p:ext uri="{2D200454-40CA-4A62-9FC3-DE9A4176ACB9}">
      <p15:notesGuideLst xmlns:p15="http://schemas.microsoft.com/office/powerpoint/2012/main">
        <p15:guide id="1" orient="horz" pos="3043"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64F"/>
    <a:srgbClr val="009E5E"/>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467" autoAdjust="0"/>
  </p:normalViewPr>
  <p:slideViewPr>
    <p:cSldViewPr snapToGrid="0" showGuides="1">
      <p:cViewPr>
        <p:scale>
          <a:sx n="60" d="100"/>
          <a:sy n="60" d="100"/>
        </p:scale>
        <p:origin x="2558" y="168"/>
      </p:cViewPr>
      <p:guideLst>
        <p:guide orient="horz" pos="1544"/>
        <p:guide orient="horz" pos="3660"/>
        <p:guide orient="horz" pos="1313"/>
        <p:guide orient="horz" pos="5688"/>
        <p:guide orient="horz" pos="2001"/>
        <p:guide orient="horz" pos="5890"/>
        <p:guide orient="horz" pos="5940"/>
        <p:guide pos="198"/>
        <p:guide pos="2061"/>
        <p:guide pos="4144"/>
        <p:guide pos="3720"/>
        <p:guide pos="287"/>
        <p:guide pos="2150"/>
        <p:guide pos="91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74" d="100"/>
          <a:sy n="74" d="100"/>
        </p:scale>
        <p:origin x="-2160" y="-102"/>
      </p:cViewPr>
      <p:guideLst>
        <p:guide orient="horz" pos="3043"/>
        <p:guide pos="2168"/>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869" cy="48361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7337" y="0"/>
            <a:ext cx="2982869" cy="483617"/>
          </a:xfrm>
          <a:prstGeom prst="rect">
            <a:avLst/>
          </a:prstGeom>
        </p:spPr>
        <p:txBody>
          <a:bodyPr vert="horz" lIns="91440" tIns="45720" rIns="91440" bIns="45720" rtlCol="0"/>
          <a:lstStyle>
            <a:lvl1pPr algn="r">
              <a:defRPr sz="1200"/>
            </a:lvl1pPr>
          </a:lstStyle>
          <a:p>
            <a:fld id="{7AE288C9-75BF-4469-83D4-6DA3E20B8B61}" type="datetimeFigureOut">
              <a:rPr lang="en-GB" smtClean="0"/>
              <a:pPr/>
              <a:t>16/11/2021</a:t>
            </a:fld>
            <a:endParaRPr lang="en-GB"/>
          </a:p>
        </p:txBody>
      </p:sp>
      <p:sp>
        <p:nvSpPr>
          <p:cNvPr id="4" name="Footer Placeholder 3"/>
          <p:cNvSpPr>
            <a:spLocks noGrp="1"/>
          </p:cNvSpPr>
          <p:nvPr>
            <p:ph type="ftr" sz="quarter" idx="2"/>
          </p:nvPr>
        </p:nvSpPr>
        <p:spPr>
          <a:xfrm>
            <a:off x="0" y="9176363"/>
            <a:ext cx="2982869" cy="48361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7337" y="9176363"/>
            <a:ext cx="2982869" cy="483617"/>
          </a:xfrm>
          <a:prstGeom prst="rect">
            <a:avLst/>
          </a:prstGeom>
        </p:spPr>
        <p:txBody>
          <a:bodyPr vert="horz" lIns="91440" tIns="45720" rIns="91440" bIns="45720" rtlCol="0" anchor="b"/>
          <a:lstStyle>
            <a:lvl1pPr algn="r">
              <a:defRPr sz="1200"/>
            </a:lvl1pPr>
          </a:lstStyle>
          <a:p>
            <a:fld id="{13C76E24-E404-45A5-92C1-0D80BF81ADC9}" type="slidenum">
              <a:rPr lang="en-GB" smtClean="0"/>
              <a:pPr/>
              <a:t>‹#›</a:t>
            </a:fld>
            <a:endParaRPr lang="en-GB"/>
          </a:p>
        </p:txBody>
      </p:sp>
    </p:spTree>
    <p:extLst>
      <p:ext uri="{BB962C8B-B14F-4D97-AF65-F5344CB8AC3E}">
        <p14:creationId xmlns:p14="http://schemas.microsoft.com/office/powerpoint/2010/main" val="130687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8307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8102" y="0"/>
            <a:ext cx="2982119" cy="483076"/>
          </a:xfrm>
          <a:prstGeom prst="rect">
            <a:avLst/>
          </a:prstGeom>
        </p:spPr>
        <p:txBody>
          <a:bodyPr vert="horz" lIns="91440" tIns="45720" rIns="91440" bIns="45720" rtlCol="0"/>
          <a:lstStyle>
            <a:lvl1pPr algn="r">
              <a:defRPr sz="1200"/>
            </a:lvl1pPr>
          </a:lstStyle>
          <a:p>
            <a:fld id="{076FE052-0637-4C83-8FCF-10F80F52389D}" type="datetimeFigureOut">
              <a:rPr lang="en-GB" smtClean="0"/>
              <a:pPr/>
              <a:t>16/11/2021</a:t>
            </a:fld>
            <a:endParaRPr lang="en-GB"/>
          </a:p>
        </p:txBody>
      </p:sp>
      <p:sp>
        <p:nvSpPr>
          <p:cNvPr id="4" name="Slide Image Placeholder 3"/>
          <p:cNvSpPr>
            <a:spLocks noGrp="1" noRot="1" noChangeAspect="1"/>
          </p:cNvSpPr>
          <p:nvPr>
            <p:ph type="sldImg" idx="2"/>
          </p:nvPr>
        </p:nvSpPr>
        <p:spPr>
          <a:xfrm>
            <a:off x="1830388" y="723900"/>
            <a:ext cx="3228975" cy="46656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219703" y="5497544"/>
            <a:ext cx="6410102" cy="343936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6772"/>
            <a:ext cx="2982119" cy="48307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8102" y="9176772"/>
            <a:ext cx="2982119" cy="483076"/>
          </a:xfrm>
          <a:prstGeom prst="rect">
            <a:avLst/>
          </a:prstGeom>
        </p:spPr>
        <p:txBody>
          <a:bodyPr vert="horz" lIns="91440" tIns="45720" rIns="91440" bIns="45720" rtlCol="0" anchor="b"/>
          <a:lstStyle>
            <a:lvl1pPr algn="r">
              <a:defRPr sz="1200"/>
            </a:lvl1pPr>
          </a:lstStyle>
          <a:p>
            <a:fld id="{85515ABE-A3EE-440A-ADFA-ED76B0944E36}" type="slidenum">
              <a:rPr lang="en-GB" smtClean="0"/>
              <a:pPr/>
              <a:t>‹#›</a:t>
            </a:fld>
            <a:endParaRPr lang="en-GB"/>
          </a:p>
        </p:txBody>
      </p:sp>
    </p:spTree>
    <p:extLst>
      <p:ext uri="{BB962C8B-B14F-4D97-AF65-F5344CB8AC3E}">
        <p14:creationId xmlns:p14="http://schemas.microsoft.com/office/powerpoint/2010/main" val="2398457114"/>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05000"/>
      </a:lnSpc>
      <a:spcAft>
        <a:spcPts val="600"/>
      </a:spcAft>
      <a:defRPr sz="1200" kern="1200">
        <a:solidFill>
          <a:schemeClr val="tx1"/>
        </a:solidFill>
        <a:latin typeface="+mn-lt"/>
        <a:ea typeface="+mn-ea"/>
        <a:cs typeface="+mn-cs"/>
      </a:defRPr>
    </a:lvl1pPr>
    <a:lvl2pPr marL="457200" algn="l" defTabSz="914400" rtl="0" eaLnBrk="1" latinLnBrk="0" hangingPunct="1">
      <a:lnSpc>
        <a:spcPct val="105000"/>
      </a:lnSpc>
      <a:spcAft>
        <a:spcPts val="600"/>
      </a:spcAft>
      <a:defRPr sz="1200" kern="1200">
        <a:solidFill>
          <a:schemeClr val="tx1"/>
        </a:solidFill>
        <a:latin typeface="+mn-lt"/>
        <a:ea typeface="+mn-ea"/>
        <a:cs typeface="+mn-cs"/>
      </a:defRPr>
    </a:lvl2pPr>
    <a:lvl3pPr marL="914400" algn="l" defTabSz="914400" rtl="0" eaLnBrk="1" latinLnBrk="0" hangingPunct="1">
      <a:lnSpc>
        <a:spcPct val="105000"/>
      </a:lnSpc>
      <a:spcAft>
        <a:spcPts val="600"/>
      </a:spcAft>
      <a:defRPr sz="1200" kern="1200">
        <a:solidFill>
          <a:schemeClr val="tx1"/>
        </a:solidFill>
        <a:latin typeface="+mn-lt"/>
        <a:ea typeface="+mn-ea"/>
        <a:cs typeface="+mn-cs"/>
      </a:defRPr>
    </a:lvl3pPr>
    <a:lvl4pPr marL="1371600" algn="l" defTabSz="914400" rtl="0" eaLnBrk="1" latinLnBrk="0" hangingPunct="1">
      <a:lnSpc>
        <a:spcPct val="105000"/>
      </a:lnSpc>
      <a:spcAft>
        <a:spcPts val="600"/>
      </a:spcAft>
      <a:defRPr sz="1200" kern="1200">
        <a:solidFill>
          <a:schemeClr val="tx1"/>
        </a:solidFill>
        <a:latin typeface="+mn-lt"/>
        <a:ea typeface="+mn-ea"/>
        <a:cs typeface="+mn-cs"/>
      </a:defRPr>
    </a:lvl4pPr>
    <a:lvl5pPr marL="1828800" algn="l" defTabSz="914400" rtl="0" eaLnBrk="1" latinLnBrk="0" hangingPunct="1">
      <a:lnSpc>
        <a:spcPct val="105000"/>
      </a:lnSpc>
      <a:spcAft>
        <a:spcPts val="60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515ABE-A3EE-440A-ADFA-ED76B0944E36}" type="slidenum">
              <a:rPr lang="en-GB" smtClean="0"/>
              <a:pPr/>
              <a:t>1</a:t>
            </a:fld>
            <a:endParaRPr lang="en-GB" dirty="0"/>
          </a:p>
        </p:txBody>
      </p:sp>
    </p:spTree>
    <p:extLst>
      <p:ext uri="{BB962C8B-B14F-4D97-AF65-F5344CB8AC3E}">
        <p14:creationId xmlns:p14="http://schemas.microsoft.com/office/powerpoint/2010/main" val="1783779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515ABE-A3EE-440A-ADFA-ED76B0944E36}" type="slidenum">
              <a:rPr lang="en-GB" smtClean="0"/>
              <a:pPr/>
              <a:t>2</a:t>
            </a:fld>
            <a:endParaRPr lang="en-GB" dirty="0"/>
          </a:p>
        </p:txBody>
      </p:sp>
    </p:spTree>
    <p:extLst>
      <p:ext uri="{BB962C8B-B14F-4D97-AF65-F5344CB8AC3E}">
        <p14:creationId xmlns:p14="http://schemas.microsoft.com/office/powerpoint/2010/main" val="25574605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9077" y="3224000"/>
            <a:ext cx="5383385" cy="2080000"/>
          </a:xfrm>
        </p:spPr>
        <p:txBody>
          <a:bodyPr anchor="t" anchorCtr="0"/>
          <a:lstStyle>
            <a:lvl1pPr>
              <a:lnSpc>
                <a:spcPct val="105000"/>
              </a:lnSpc>
              <a:defRPr sz="4000"/>
            </a:lvl1pPr>
          </a:lstStyle>
          <a:p>
            <a:r>
              <a:rPr lang="en-US" dirty="0"/>
              <a:t>Click to edit Master title style</a:t>
            </a:r>
            <a:endParaRPr lang="en-GB" dirty="0"/>
          </a:p>
        </p:txBody>
      </p:sp>
      <p:sp>
        <p:nvSpPr>
          <p:cNvPr id="3" name="Subtitle 2"/>
          <p:cNvSpPr>
            <a:spLocks noGrp="1"/>
          </p:cNvSpPr>
          <p:nvPr>
            <p:ph type="subTitle" idx="1"/>
          </p:nvPr>
        </p:nvSpPr>
        <p:spPr>
          <a:xfrm>
            <a:off x="299077" y="5613400"/>
            <a:ext cx="5383385" cy="2548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a:p>
            <a:r>
              <a:rPr lang="en-US" dirty="0" err="1"/>
              <a:t>dd</a:t>
            </a:r>
            <a:r>
              <a:rPr lang="en-US" dirty="0"/>
              <a:t> month year</a:t>
            </a:r>
            <a:endParaRPr lang="en-GB" dirty="0"/>
          </a:p>
        </p:txBody>
      </p:sp>
      <p:sp>
        <p:nvSpPr>
          <p:cNvPr id="6" name="Slide Number Placeholder 5"/>
          <p:cNvSpPr>
            <a:spLocks noGrp="1"/>
          </p:cNvSpPr>
          <p:nvPr>
            <p:ph type="sldNum" sz="quarter" idx="12"/>
          </p:nvPr>
        </p:nvSpPr>
        <p:spPr/>
        <p:txBody>
          <a:bodyPr/>
          <a:lstStyle/>
          <a:p>
            <a:fld id="{04A6DFD0-A633-4A6A-876A-343AA8592D07}" type="slidenum">
              <a:rPr lang="en-GB" smtClean="0"/>
              <a:pPr/>
              <a:t>‹#›</a:t>
            </a:fld>
            <a:endParaRPr lang="en-GB"/>
          </a:p>
        </p:txBody>
      </p:sp>
      <p:pic>
        <p:nvPicPr>
          <p:cNvPr id="7" name="Picture 12" descr="LBG_vl_fc_p_c"/>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5725988" y="532216"/>
            <a:ext cx="871143" cy="2167250"/>
          </a:xfrm>
          <a:prstGeom prst="rect">
            <a:avLst/>
          </a:prstGeom>
          <a:noFill/>
          <a:ln w="9525">
            <a:noFill/>
            <a:miter lim="800000"/>
            <a:headEnd/>
            <a:tailEnd/>
          </a:ln>
        </p:spPr>
      </p:pic>
      <p:sp>
        <p:nvSpPr>
          <p:cNvPr id="8" name="Rectangle 7"/>
          <p:cNvSpPr/>
          <p:nvPr userDrawn="1"/>
        </p:nvSpPr>
        <p:spPr>
          <a:xfrm>
            <a:off x="5731945" y="8837353"/>
            <a:ext cx="863245" cy="5122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bg2"/>
                </a:solidFill>
                <a:latin typeface="Arial" pitchFamily="34" charset="0"/>
                <a:cs typeface="Arial" pitchFamily="34" charset="0"/>
              </a:rPr>
              <a:t>INTERNAL USE ONLY</a:t>
            </a:r>
          </a:p>
        </p:txBody>
      </p:sp>
      <p:sp>
        <p:nvSpPr>
          <p:cNvPr id="12" name="Text Placeholder 11"/>
          <p:cNvSpPr>
            <a:spLocks noGrp="1"/>
          </p:cNvSpPr>
          <p:nvPr>
            <p:ph type="body" sz="quarter" idx="13" hasCustomPrompt="1"/>
          </p:nvPr>
        </p:nvSpPr>
        <p:spPr>
          <a:xfrm>
            <a:off x="314325" y="9429044"/>
            <a:ext cx="2135288" cy="312000"/>
          </a:xfrm>
        </p:spPr>
        <p:txBody>
          <a:bodyPr/>
          <a:lstStyle>
            <a:lvl1pPr>
              <a:buNone/>
              <a:defRPr sz="1200" baseline="0"/>
            </a:lvl1pPr>
          </a:lstStyle>
          <a:p>
            <a:pPr lvl="0"/>
            <a:r>
              <a:rPr lang="en-US" dirty="0"/>
              <a:t>Optional identifier here or delete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ll out key points">
    <p:spTree>
      <p:nvGrpSpPr>
        <p:cNvPr id="1" name=""/>
        <p:cNvGrpSpPr/>
        <p:nvPr/>
      </p:nvGrpSpPr>
      <p:grpSpPr>
        <a:xfrm>
          <a:off x="0" y="0"/>
          <a:ext cx="0" cy="0"/>
          <a:chOff x="0" y="0"/>
          <a:chExt cx="0" cy="0"/>
        </a:xfrm>
      </p:grpSpPr>
      <p:pic>
        <p:nvPicPr>
          <p:cNvPr id="9" name="Picture 8" descr="bubbles.png"/>
          <p:cNvPicPr>
            <a:picLocks noChangeAspect="1"/>
          </p:cNvPicPr>
          <p:nvPr userDrawn="1"/>
        </p:nvPicPr>
        <p:blipFill>
          <a:blip r:embed="rId2" cstate="screen">
            <a:extLst>
              <a:ext uri="{28A0092B-C50C-407E-A947-70E740481C1C}">
                <a14:useLocalDpi xmlns:a14="http://schemas.microsoft.com/office/drawing/2010/main" val="0"/>
              </a:ext>
            </a:extLst>
          </a:blip>
          <a:srcRect/>
          <a:stretch>
            <a:fillRect/>
          </a:stretch>
        </p:blipFill>
        <p:spPr>
          <a:xfrm>
            <a:off x="3150991" y="3012802"/>
            <a:ext cx="3707009" cy="6893198"/>
          </a:xfrm>
          <a:prstGeom prst="rect">
            <a:avLst/>
          </a:prstGeom>
        </p:spPr>
      </p:pic>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hasCustomPrompt="1"/>
          </p:nvPr>
        </p:nvSpPr>
        <p:spPr>
          <a:xfrm>
            <a:off x="315377" y="2440607"/>
            <a:ext cx="2741538" cy="6552000"/>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1BD75872-FBB6-4B4B-B5B3-55FD6C313176}" type="datetime1">
              <a:rPr lang="en-GB" smtClean="0"/>
              <a:pPr/>
              <a:t>16/11/2021</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sp>
        <p:nvSpPr>
          <p:cNvPr id="10" name="Text Placeholder 9"/>
          <p:cNvSpPr>
            <a:spLocks noGrp="1"/>
          </p:cNvSpPr>
          <p:nvPr>
            <p:ph type="body" sz="quarter" idx="13" hasCustomPrompt="1"/>
          </p:nvPr>
        </p:nvSpPr>
        <p:spPr>
          <a:xfrm>
            <a:off x="4609703" y="4134280"/>
            <a:ext cx="1142760" cy="1213027"/>
          </a:xfrm>
        </p:spPr>
        <p:txBody>
          <a:bodyPr anchor="ctr" anchorCtr="0"/>
          <a:lstStyle>
            <a:lvl1pPr algn="ctr">
              <a:buNone/>
              <a:defRPr sz="2000"/>
            </a:lvl1pPr>
            <a:lvl2pPr>
              <a:buNone/>
              <a:defRPr sz="2400"/>
            </a:lvl2pPr>
            <a:lvl3pPr>
              <a:buNone/>
              <a:defRPr sz="2000"/>
            </a:lvl3pPr>
            <a:lvl4pPr>
              <a:buNone/>
              <a:defRPr sz="2000"/>
            </a:lvl4pPr>
            <a:lvl5pPr>
              <a:buNone/>
              <a:defRPr sz="2000"/>
            </a:lvl5pPr>
          </a:lstStyle>
          <a:p>
            <a:pPr lvl="0"/>
            <a:r>
              <a:rPr lang="en-US" dirty="0"/>
              <a:t>Text here</a:t>
            </a:r>
            <a:endParaRPr lang="en-GB" dirty="0"/>
          </a:p>
        </p:txBody>
      </p:sp>
      <p:sp>
        <p:nvSpPr>
          <p:cNvPr id="11" name="Text Placeholder 9"/>
          <p:cNvSpPr>
            <a:spLocks noGrp="1"/>
          </p:cNvSpPr>
          <p:nvPr>
            <p:ph type="body" sz="quarter" idx="14" hasCustomPrompt="1"/>
          </p:nvPr>
        </p:nvSpPr>
        <p:spPr>
          <a:xfrm>
            <a:off x="3449118" y="8101466"/>
            <a:ext cx="1142760" cy="1213027"/>
          </a:xfrm>
        </p:spPr>
        <p:txBody>
          <a:bodyPr anchor="ctr" anchorCtr="0"/>
          <a:lstStyle>
            <a:lvl1pPr algn="ctr">
              <a:buNone/>
              <a:defRPr sz="2000"/>
            </a:lvl1pPr>
            <a:lvl2pPr>
              <a:buNone/>
              <a:defRPr sz="2400"/>
            </a:lvl2pPr>
            <a:lvl3pPr>
              <a:buNone/>
              <a:defRPr sz="2000"/>
            </a:lvl3pPr>
            <a:lvl4pPr>
              <a:buNone/>
              <a:defRPr sz="2000"/>
            </a:lvl4pPr>
            <a:lvl5pPr>
              <a:buNone/>
              <a:defRPr sz="2000"/>
            </a:lvl5pPr>
          </a:lstStyle>
          <a:p>
            <a:pPr lvl="0"/>
            <a:r>
              <a:rPr lang="en-US" dirty="0"/>
              <a:t>Text here</a:t>
            </a:r>
            <a:endParaRPr lang="en-GB" dirty="0"/>
          </a:p>
        </p:txBody>
      </p:sp>
      <p:sp>
        <p:nvSpPr>
          <p:cNvPr id="12" name="Text Placeholder 9"/>
          <p:cNvSpPr>
            <a:spLocks noGrp="1"/>
          </p:cNvSpPr>
          <p:nvPr>
            <p:ph type="body" sz="quarter" idx="15" hasCustomPrompt="1"/>
          </p:nvPr>
        </p:nvSpPr>
        <p:spPr>
          <a:xfrm>
            <a:off x="5450372" y="7370877"/>
            <a:ext cx="1142760" cy="1213027"/>
          </a:xfrm>
        </p:spPr>
        <p:txBody>
          <a:bodyPr anchor="ctr" anchorCtr="0"/>
          <a:lstStyle>
            <a:lvl1pPr algn="ctr">
              <a:buNone/>
              <a:defRPr sz="2000"/>
            </a:lvl1pPr>
            <a:lvl2pPr>
              <a:buNone/>
              <a:defRPr sz="2400"/>
            </a:lvl2pPr>
            <a:lvl3pPr>
              <a:buNone/>
              <a:defRPr sz="2000"/>
            </a:lvl3pPr>
            <a:lvl4pPr>
              <a:buNone/>
              <a:defRPr sz="2000"/>
            </a:lvl4pPr>
            <a:lvl5pPr>
              <a:buNone/>
              <a:defRPr sz="2000"/>
            </a:lvl5pPr>
          </a:lstStyle>
          <a:p>
            <a:pPr lvl="0"/>
            <a:r>
              <a:rPr lang="en-US" dirty="0"/>
              <a:t>Text here</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Emphasis">
    <p:spTree>
      <p:nvGrpSpPr>
        <p:cNvPr id="1" name=""/>
        <p:cNvGrpSpPr/>
        <p:nvPr/>
      </p:nvGrpSpPr>
      <p:grpSpPr>
        <a:xfrm>
          <a:off x="0" y="0"/>
          <a:ext cx="0" cy="0"/>
          <a:chOff x="0" y="0"/>
          <a:chExt cx="0" cy="0"/>
        </a:xfrm>
      </p:grpSpPr>
      <p:pic>
        <p:nvPicPr>
          <p:cNvPr id="8" name="Picture 7" descr="arrows.png"/>
          <p:cNvPicPr>
            <a:picLocks noChangeAspect="1"/>
          </p:cNvPicPr>
          <p:nvPr userDrawn="1"/>
        </p:nvPicPr>
        <p:blipFill>
          <a:blip r:embed="rId2" cstate="screen">
            <a:extLst>
              <a:ext uri="{28A0092B-C50C-407E-A947-70E740481C1C}">
                <a14:useLocalDpi xmlns:a14="http://schemas.microsoft.com/office/drawing/2010/main" val="0"/>
              </a:ext>
            </a:extLst>
          </a:blip>
          <a:srcRect/>
          <a:stretch>
            <a:fillRect/>
          </a:stretch>
        </p:blipFill>
        <p:spPr>
          <a:xfrm>
            <a:off x="0" y="5972313"/>
            <a:ext cx="3119467" cy="3933687"/>
          </a:xfrm>
          <a:prstGeom prst="rect">
            <a:avLst/>
          </a:prstGeom>
        </p:spPr>
      </p:pic>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hasCustomPrompt="1"/>
          </p:nvPr>
        </p:nvSpPr>
        <p:spPr>
          <a:xfrm>
            <a:off x="315377" y="2440610"/>
            <a:ext cx="2741538" cy="3294324"/>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3271838" y="2440607"/>
            <a:ext cx="2611808" cy="6552000"/>
          </a:xfrm>
        </p:spPr>
        <p:txBody>
          <a:bodyPr/>
          <a:lstStyle>
            <a:lvl1pPr>
              <a:defRPr sz="1800" baseline="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p:txBody>
      </p:sp>
      <p:sp>
        <p:nvSpPr>
          <p:cNvPr id="5" name="Date Placeholder 4"/>
          <p:cNvSpPr>
            <a:spLocks noGrp="1"/>
          </p:cNvSpPr>
          <p:nvPr>
            <p:ph type="dt" sz="half" idx="10"/>
          </p:nvPr>
        </p:nvSpPr>
        <p:spPr/>
        <p:txBody>
          <a:bodyPr/>
          <a:lstStyle/>
          <a:p>
            <a:fld id="{2C50BE17-B675-464E-A8A3-0E75FC3D9392}" type="datetime1">
              <a:rPr lang="en-GB" smtClean="0"/>
              <a:pPr/>
              <a:t>16/11/2021</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ashboar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hasCustomPrompt="1"/>
          </p:nvPr>
        </p:nvSpPr>
        <p:spPr>
          <a:xfrm>
            <a:off x="315377" y="2440607"/>
            <a:ext cx="2741538" cy="3172000"/>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3271838" y="2440607"/>
            <a:ext cx="2611808" cy="3172000"/>
          </a:xfrm>
        </p:spPr>
        <p:txBody>
          <a:bodyPr/>
          <a:lstStyle>
            <a:lvl1pPr>
              <a:defRPr sz="1800" baseline="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p:txBody>
      </p:sp>
      <p:sp>
        <p:nvSpPr>
          <p:cNvPr id="5" name="Date Placeholder 4"/>
          <p:cNvSpPr>
            <a:spLocks noGrp="1"/>
          </p:cNvSpPr>
          <p:nvPr>
            <p:ph type="dt" sz="half" idx="10"/>
          </p:nvPr>
        </p:nvSpPr>
        <p:spPr/>
        <p:txBody>
          <a:bodyPr/>
          <a:lstStyle/>
          <a:p>
            <a:fld id="{64EEC2DF-9F68-400D-A743-EBA7A89ED25F}" type="datetime1">
              <a:rPr lang="en-GB" smtClean="0"/>
              <a:pPr/>
              <a:t>16/11/2021</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sp>
        <p:nvSpPr>
          <p:cNvPr id="8" name="Content Placeholder 2"/>
          <p:cNvSpPr>
            <a:spLocks noGrp="1"/>
          </p:cNvSpPr>
          <p:nvPr>
            <p:ph sz="half" idx="13" hasCustomPrompt="1"/>
          </p:nvPr>
        </p:nvSpPr>
        <p:spPr>
          <a:xfrm>
            <a:off x="314325" y="5813096"/>
            <a:ext cx="2741538" cy="3172000"/>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Content Placeholder 3"/>
          <p:cNvSpPr>
            <a:spLocks noGrp="1"/>
          </p:cNvSpPr>
          <p:nvPr>
            <p:ph sz="half" idx="14" hasCustomPrompt="1"/>
          </p:nvPr>
        </p:nvSpPr>
        <p:spPr>
          <a:xfrm>
            <a:off x="3270786" y="5813096"/>
            <a:ext cx="2611808" cy="3172000"/>
          </a:xfrm>
        </p:spPr>
        <p:txBody>
          <a:bodyPr/>
          <a:lstStyle>
            <a:lvl1pPr>
              <a:defRPr sz="1800" baseline="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p:txBody>
      </p:sp>
      <p:cxnSp>
        <p:nvCxnSpPr>
          <p:cNvPr id="11" name="Straight Connector 10"/>
          <p:cNvCxnSpPr/>
          <p:nvPr userDrawn="1"/>
        </p:nvCxnSpPr>
        <p:spPr>
          <a:xfrm>
            <a:off x="3104784" y="2451277"/>
            <a:ext cx="0" cy="6548967"/>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314325" y="5734933"/>
            <a:ext cx="558421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2BD8D0B-23F8-485F-99A8-0AD45D1913B6}" type="datetime1">
              <a:rPr lang="en-GB" smtClean="0"/>
              <a:pPr/>
              <a:t>16/11/2021</a:t>
            </a:fld>
            <a:endParaRPr lang="en-GB"/>
          </a:p>
        </p:txBody>
      </p:sp>
      <p:sp>
        <p:nvSpPr>
          <p:cNvPr id="4" name="Footer Placeholder 3"/>
          <p:cNvSpPr>
            <a:spLocks noGrp="1"/>
          </p:cNvSpPr>
          <p:nvPr>
            <p:ph type="ftr" sz="quarter" idx="11"/>
          </p:nvPr>
        </p:nvSpPr>
        <p:spPr/>
        <p:txBody>
          <a:bodyPr/>
          <a:lstStyle/>
          <a:p>
            <a:r>
              <a:rPr lang="en-GB"/>
              <a:t>For internal use only</a:t>
            </a:r>
          </a:p>
        </p:txBody>
      </p:sp>
      <p:sp>
        <p:nvSpPr>
          <p:cNvPr id="5" name="Slide Number Placeholder 4"/>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5DDFF-EBD1-4E17-ACA5-9C0F13B32763}" type="datetime1">
              <a:rPr lang="en-GB" smtClean="0"/>
              <a:pPr/>
              <a:t>16/11/2021</a:t>
            </a:fld>
            <a:endParaRPr lang="en-GB"/>
          </a:p>
        </p:txBody>
      </p:sp>
      <p:sp>
        <p:nvSpPr>
          <p:cNvPr id="3" name="Footer Placeholder 2"/>
          <p:cNvSpPr>
            <a:spLocks noGrp="1"/>
          </p:cNvSpPr>
          <p:nvPr>
            <p:ph type="ftr" sz="quarter" idx="11"/>
          </p:nvPr>
        </p:nvSpPr>
        <p:spPr/>
        <p:txBody>
          <a:bodyPr/>
          <a:lstStyle/>
          <a:p>
            <a:r>
              <a:rPr lang="en-GB"/>
              <a:t>For internal use only</a:t>
            </a:r>
          </a:p>
        </p:txBody>
      </p:sp>
      <p:sp>
        <p:nvSpPr>
          <p:cNvPr id="4" name="Slide Number Placeholder 3"/>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Sign off with legal detail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E351D-9BD4-4D51-83DB-FC7D1A0D3480}" type="datetime1">
              <a:rPr lang="en-GB" smtClean="0"/>
              <a:pPr/>
              <a:t>16/11/2021</a:t>
            </a:fld>
            <a:endParaRPr lang="en-GB"/>
          </a:p>
        </p:txBody>
      </p:sp>
      <p:sp>
        <p:nvSpPr>
          <p:cNvPr id="3" name="Footer Placeholder 2"/>
          <p:cNvSpPr>
            <a:spLocks noGrp="1"/>
          </p:cNvSpPr>
          <p:nvPr>
            <p:ph type="ftr" sz="quarter" idx="11"/>
          </p:nvPr>
        </p:nvSpPr>
        <p:spPr/>
        <p:txBody>
          <a:bodyPr/>
          <a:lstStyle/>
          <a:p>
            <a:r>
              <a:rPr lang="en-GB"/>
              <a:t>For internal use only</a:t>
            </a:r>
          </a:p>
        </p:txBody>
      </p:sp>
      <p:sp>
        <p:nvSpPr>
          <p:cNvPr id="4" name="Slide Number Placeholder 3"/>
          <p:cNvSpPr>
            <a:spLocks noGrp="1"/>
          </p:cNvSpPr>
          <p:nvPr>
            <p:ph type="sldNum" sz="quarter" idx="12"/>
          </p:nvPr>
        </p:nvSpPr>
        <p:spPr/>
        <p:txBody>
          <a:bodyPr/>
          <a:lstStyle/>
          <a:p>
            <a:fld id="{04A6DFD0-A633-4A6A-876A-343AA8592D07}" type="slidenum">
              <a:rPr lang="en-GB" smtClean="0"/>
              <a:pPr/>
              <a:t>‹#›</a:t>
            </a:fld>
            <a:endParaRPr lang="en-GB"/>
          </a:p>
        </p:txBody>
      </p:sp>
      <p:pic>
        <p:nvPicPr>
          <p:cNvPr id="5" name="Picture 4" descr="LBG PPT Template Design_2007 update_v318.jpg"/>
          <p:cNvPicPr>
            <a:picLocks noChangeAspect="1"/>
          </p:cNvPicPr>
          <p:nvPr userDrawn="1"/>
        </p:nvPicPr>
        <p:blipFill>
          <a:blip r:embed="rId2" cstate="screen">
            <a:extLst>
              <a:ext uri="{28A0092B-C50C-407E-A947-70E740481C1C}">
                <a14:useLocalDpi xmlns:a14="http://schemas.microsoft.com/office/drawing/2010/main" val="0"/>
              </a:ext>
            </a:extLst>
          </a:blip>
          <a:srcRect/>
          <a:stretch>
            <a:fillRect/>
          </a:stretch>
        </p:blipFill>
        <p:spPr>
          <a:xfrm>
            <a:off x="2581521" y="2664746"/>
            <a:ext cx="1844513" cy="4576508"/>
          </a:xfrm>
          <a:prstGeom prst="rect">
            <a:avLst/>
          </a:prstGeom>
        </p:spPr>
      </p:pic>
      <p:sp>
        <p:nvSpPr>
          <p:cNvPr id="6" name="TextBox 5"/>
          <p:cNvSpPr txBox="1"/>
          <p:nvPr userDrawn="1"/>
        </p:nvSpPr>
        <p:spPr>
          <a:xfrm>
            <a:off x="0" y="8949412"/>
            <a:ext cx="6858000" cy="215444"/>
          </a:xfrm>
          <a:prstGeom prst="rect">
            <a:avLst/>
          </a:prstGeom>
          <a:noFill/>
        </p:spPr>
        <p:txBody>
          <a:bodyPr wrap="square" rtlCol="0">
            <a:spAutoFit/>
          </a:bodyPr>
          <a:lstStyle/>
          <a:p>
            <a:pPr algn="ctr"/>
            <a:r>
              <a:rPr lang="en-GB" sz="800" dirty="0">
                <a:ea typeface="ＭＳ Ｐゴシック" pitchFamily="-65" charset="-128"/>
              </a:rPr>
              <a:t>© Lloyds Banking Group and its subsidiaries</a:t>
            </a:r>
            <a:endParaRPr lang="en-GB" sz="800"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Divider slide - No graphic">
    <p:spTree>
      <p:nvGrpSpPr>
        <p:cNvPr id="1" name=""/>
        <p:cNvGrpSpPr/>
        <p:nvPr/>
      </p:nvGrpSpPr>
      <p:grpSpPr>
        <a:xfrm>
          <a:off x="0" y="0"/>
          <a:ext cx="0" cy="0"/>
          <a:chOff x="0" y="0"/>
          <a:chExt cx="0" cy="0"/>
        </a:xfrm>
      </p:grpSpPr>
      <p:pic>
        <p:nvPicPr>
          <p:cNvPr id="4" name="Picture 12" descr="LBG_vl_fc_p_c"/>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6115051" y="520524"/>
            <a:ext cx="578094" cy="1437745"/>
          </a:xfrm>
          <a:prstGeom prst="rect">
            <a:avLst/>
          </a:prstGeom>
          <a:noFill/>
          <a:ln w="9525">
            <a:noFill/>
            <a:miter lim="800000"/>
            <a:headEnd/>
            <a:tailEnd/>
          </a:ln>
        </p:spPr>
      </p:pic>
      <p:cxnSp>
        <p:nvCxnSpPr>
          <p:cNvPr id="5" name="Straight Connector 4"/>
          <p:cNvCxnSpPr/>
          <p:nvPr userDrawn="1"/>
        </p:nvCxnSpPr>
        <p:spPr>
          <a:xfrm flipH="1">
            <a:off x="295641" y="1939925"/>
            <a:ext cx="5576522" cy="0"/>
          </a:xfrm>
          <a:prstGeom prst="line">
            <a:avLst/>
          </a:prstGeom>
          <a:ln w="20320"/>
        </p:spPr>
        <p:style>
          <a:lnRef idx="1">
            <a:schemeClr val="accent1"/>
          </a:lnRef>
          <a:fillRef idx="0">
            <a:schemeClr val="accent1"/>
          </a:fillRef>
          <a:effectRef idx="0">
            <a:schemeClr val="accent1"/>
          </a:effectRef>
          <a:fontRef idx="minor">
            <a:schemeClr val="tx1"/>
          </a:fontRef>
        </p:style>
      </p:cxnSp>
      <p:cxnSp>
        <p:nvCxnSpPr>
          <p:cNvPr id="6" name="Straight Connector 6"/>
          <p:cNvCxnSpPr/>
          <p:nvPr userDrawn="1"/>
        </p:nvCxnSpPr>
        <p:spPr>
          <a:xfrm flipH="1">
            <a:off x="6134833" y="9346494"/>
            <a:ext cx="457200" cy="0"/>
          </a:xfrm>
          <a:prstGeom prst="line">
            <a:avLst/>
          </a:prstGeom>
          <a:ln w="2032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88344" y="3220829"/>
            <a:ext cx="5583389" cy="2772289"/>
          </a:xfrm>
          <a:prstGeom prst="rect">
            <a:avLst/>
          </a:prstGeom>
        </p:spPr>
        <p:txBody>
          <a:bodyPr>
            <a:normAutofit/>
          </a:bodyPr>
          <a:lstStyle>
            <a:lvl1pPr>
              <a:lnSpc>
                <a:spcPts val="3800"/>
              </a:lnSpc>
              <a:spcBef>
                <a:spcPts val="0"/>
              </a:spcBef>
              <a:buNone/>
              <a:defRPr sz="3600" cap="all" baseline="0"/>
            </a:lvl1pPr>
          </a:lstStyle>
          <a:p>
            <a:pPr lvl="0"/>
            <a:r>
              <a:rPr lang="en-US" dirty="0"/>
              <a:t>Click to edit Master text styles</a:t>
            </a:r>
          </a:p>
          <a:p>
            <a:pPr lvl="1"/>
            <a:r>
              <a:rPr lang="en-US" dirty="0"/>
              <a:t>Second level</a:t>
            </a:r>
          </a:p>
        </p:txBody>
      </p:sp>
      <p:sp>
        <p:nvSpPr>
          <p:cNvPr id="7" name="Slide Number Placeholder 5"/>
          <p:cNvSpPr>
            <a:spLocks noGrp="1"/>
          </p:cNvSpPr>
          <p:nvPr>
            <p:ph type="sldNum" sz="quarter" idx="10"/>
          </p:nvPr>
        </p:nvSpPr>
        <p:spPr/>
        <p:txBody>
          <a:bodyPr/>
          <a:lstStyle>
            <a:lvl1pPr>
              <a:defRPr/>
            </a:lvl1pPr>
          </a:lstStyle>
          <a:p>
            <a:pPr>
              <a:defRPr/>
            </a:pPr>
            <a:fld id="{56A05CE9-4218-4009-9F46-4979A1BD1FE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77345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a:lvl1pPr>
          </a:lstStyle>
          <a:p>
            <a:pPr lvl="0"/>
            <a:r>
              <a:rPr lang="en-US" dirty="0"/>
              <a:t>Click to add text or select icon to insert image, graphic, table, chart, smart art or media </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0CDDC10A-B5F8-4934-A60F-F840B5045628}" type="datetime1">
              <a:rPr lang="en-GB" smtClean="0"/>
              <a:pPr/>
              <a:t>16/11/2021</a:t>
            </a:fld>
            <a:endParaRPr lang="en-GB"/>
          </a:p>
        </p:txBody>
      </p:sp>
      <p:sp>
        <p:nvSpPr>
          <p:cNvPr id="5" name="Footer Placeholder 4"/>
          <p:cNvSpPr>
            <a:spLocks noGrp="1"/>
          </p:cNvSpPr>
          <p:nvPr>
            <p:ph type="ftr" sz="quarter" idx="11"/>
          </p:nvPr>
        </p:nvSpPr>
        <p:spPr/>
        <p:txBody>
          <a:bodyPr/>
          <a:lstStyle/>
          <a:p>
            <a:r>
              <a:rPr lang="en-GB"/>
              <a:t>For internal use only</a:t>
            </a:r>
          </a:p>
        </p:txBody>
      </p:sp>
      <p:sp>
        <p:nvSpPr>
          <p:cNvPr id="6" name="Slide Number Placeholder 5"/>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lumn 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hasCustomPrompt="1"/>
          </p:nvPr>
        </p:nvSpPr>
        <p:spPr>
          <a:xfrm>
            <a:off x="315377" y="2440609"/>
            <a:ext cx="2741538" cy="6537502"/>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3271838" y="2440609"/>
            <a:ext cx="2611808" cy="6537502"/>
          </a:xfrm>
        </p:spPr>
        <p:txBody>
          <a:bodyPr/>
          <a:lstStyle>
            <a:lvl1pPr>
              <a:defRPr sz="1800" baseline="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p:txBody>
      </p:sp>
      <p:sp>
        <p:nvSpPr>
          <p:cNvPr id="5" name="Date Placeholder 4"/>
          <p:cNvSpPr>
            <a:spLocks noGrp="1"/>
          </p:cNvSpPr>
          <p:nvPr>
            <p:ph type="dt" sz="half" idx="10"/>
          </p:nvPr>
        </p:nvSpPr>
        <p:spPr/>
        <p:txBody>
          <a:bodyPr/>
          <a:lstStyle/>
          <a:p>
            <a:fld id="{3B56CFB7-92D0-42FF-9477-9979A50A95A2}" type="datetime1">
              <a:rPr lang="en-GB" smtClean="0"/>
              <a:pPr/>
              <a:t>16/11/2021</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Content Placeholder 3"/>
          <p:cNvSpPr>
            <a:spLocks noGrp="1"/>
          </p:cNvSpPr>
          <p:nvPr>
            <p:ph sz="half" idx="2" hasCustomPrompt="1"/>
          </p:nvPr>
        </p:nvSpPr>
        <p:spPr>
          <a:xfrm>
            <a:off x="3273857" y="2440609"/>
            <a:ext cx="2597496" cy="6537502"/>
          </a:xfrm>
        </p:spPr>
        <p:txBody>
          <a:bodyPr/>
          <a:lstStyle>
            <a:lvl1pPr>
              <a:defRPr sz="1800" baseline="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p:txBody>
      </p:sp>
      <p:sp>
        <p:nvSpPr>
          <p:cNvPr id="5" name="Date Placeholder 4"/>
          <p:cNvSpPr>
            <a:spLocks noGrp="1"/>
          </p:cNvSpPr>
          <p:nvPr>
            <p:ph type="dt" sz="half" idx="10"/>
          </p:nvPr>
        </p:nvSpPr>
        <p:spPr/>
        <p:txBody>
          <a:bodyPr/>
          <a:lstStyle/>
          <a:p>
            <a:fld id="{D857EB5E-B133-4B3C-B2FD-D7EB38E23161}" type="datetime1">
              <a:rPr lang="en-GB" smtClean="0"/>
              <a:pPr/>
              <a:t>16/11/2021</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sp>
        <p:nvSpPr>
          <p:cNvPr id="9" name="Chart Placeholder 8"/>
          <p:cNvSpPr>
            <a:spLocks noGrp="1"/>
          </p:cNvSpPr>
          <p:nvPr>
            <p:ph type="chart" sz="quarter" idx="13"/>
          </p:nvPr>
        </p:nvSpPr>
        <p:spPr>
          <a:xfrm>
            <a:off x="314325" y="2451277"/>
            <a:ext cx="2741538" cy="4482923"/>
          </a:xfrm>
        </p:spPr>
        <p:txBody>
          <a:bodyPr/>
          <a:lstStyle/>
          <a:p>
            <a:endParaRPr lang="en-GB"/>
          </a:p>
        </p:txBody>
      </p:sp>
      <p:cxnSp>
        <p:nvCxnSpPr>
          <p:cNvPr id="11" name="Straight Connector 10"/>
          <p:cNvCxnSpPr/>
          <p:nvPr userDrawn="1"/>
        </p:nvCxnSpPr>
        <p:spPr>
          <a:xfrm>
            <a:off x="314325" y="7336183"/>
            <a:ext cx="274153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4"/>
          </p:nvPr>
        </p:nvSpPr>
        <p:spPr>
          <a:xfrm>
            <a:off x="314325" y="7608359"/>
            <a:ext cx="2741538" cy="1391885"/>
          </a:xfrm>
        </p:spPr>
        <p:txBody>
          <a:bodyPr/>
          <a:lstStyle>
            <a:lvl1pPr>
              <a:buNone/>
              <a:defRPr sz="1400"/>
            </a:lvl1pPr>
            <a:lvl2pPr>
              <a:buFont typeface="Arial" pitchFamily="34" charset="0"/>
              <a:buChar char="•"/>
              <a:defRPr sz="1200"/>
            </a:lvl2pPr>
            <a:lvl3pPr>
              <a:buFont typeface="Arial" pitchFamily="34" charset="0"/>
              <a:buChar char="•"/>
              <a:defRPr sz="1100"/>
            </a:lvl3pPr>
            <a:lvl4pPr>
              <a:buFont typeface="Arial" pitchFamily="34" charset="0"/>
              <a:buChar char="•"/>
              <a:defRPr sz="1100"/>
            </a:lvl4pPr>
            <a:lvl5pPr>
              <a:buFont typeface="Arial" pitchFamily="34" charset="0"/>
              <a:buChar cha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Two columns and subtitl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15377" y="2451277"/>
            <a:ext cx="2741538" cy="433967"/>
          </a:xfrm>
        </p:spPr>
        <p:txBody>
          <a:bodyPr tIns="0" anchor="t" anchorCtr="0"/>
          <a:lstStyle>
            <a:lvl1pPr marL="0" indent="0" algn="l">
              <a:buNone/>
              <a:defRPr sz="1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15377" y="3141486"/>
            <a:ext cx="2741538" cy="5876000"/>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3271838" y="2451277"/>
            <a:ext cx="2616308" cy="433967"/>
          </a:xfrm>
        </p:spPr>
        <p:txBody>
          <a:bodyPr tIns="0" anchor="t" anchorCtr="0"/>
          <a:lstStyle>
            <a:lvl1pPr marL="0" indent="0" algn="l">
              <a:buNone/>
              <a:defRPr sz="1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3271838" y="3141486"/>
            <a:ext cx="2616308" cy="5876000"/>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FFD5EFE9-61FB-4E4E-9896-4C0F6A336D1E}" type="datetime1">
              <a:rPr lang="en-GB" smtClean="0"/>
              <a:pPr/>
              <a:t>16/11/2021</a:t>
            </a:fld>
            <a:endParaRPr lang="en-GB"/>
          </a:p>
        </p:txBody>
      </p:sp>
      <p:sp>
        <p:nvSpPr>
          <p:cNvPr id="8" name="Footer Placeholder 7"/>
          <p:cNvSpPr>
            <a:spLocks noGrp="1"/>
          </p:cNvSpPr>
          <p:nvPr>
            <p:ph type="ftr" sz="quarter" idx="11"/>
          </p:nvPr>
        </p:nvSpPr>
        <p:spPr/>
        <p:txBody>
          <a:bodyPr/>
          <a:lstStyle/>
          <a:p>
            <a:r>
              <a:rPr lang="en-GB"/>
              <a:t>For internal use only</a:t>
            </a:r>
          </a:p>
        </p:txBody>
      </p:sp>
      <p:sp>
        <p:nvSpPr>
          <p:cNvPr id="9" name="Slide Number Placeholder 8"/>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hasCustomPrompt="1"/>
          </p:nvPr>
        </p:nvSpPr>
        <p:spPr>
          <a:xfrm>
            <a:off x="315377" y="2440607"/>
            <a:ext cx="2741538" cy="6552000"/>
          </a:xfrm>
        </p:spPr>
        <p:txBody>
          <a:bodyPr/>
          <a:lstStyle>
            <a:lvl1pPr marL="0" indent="0">
              <a:buNone/>
              <a:defRPr sz="1800"/>
            </a:lvl1pPr>
            <a:lvl2pPr marL="0" indent="0">
              <a:buNone/>
              <a:defRPr sz="1600"/>
            </a:lvl2pPr>
            <a:lvl3pPr marL="0" indent="0">
              <a:buNone/>
              <a:defRPr sz="1400"/>
            </a:lvl3pPr>
            <a:lvl4pPr marL="0" indent="0">
              <a:buNone/>
              <a:defRPr sz="1400"/>
            </a:lvl4pPr>
            <a:lvl5pPr marL="0" indent="0">
              <a:buNone/>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3271838" y="2440607"/>
            <a:ext cx="2611808" cy="6552000"/>
          </a:xfrm>
        </p:spPr>
        <p:txBody>
          <a:bodyPr/>
          <a:lstStyle>
            <a:lvl1pPr marL="0" indent="0">
              <a:buNone/>
              <a:defRPr sz="1800" baseline="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p:txBody>
      </p:sp>
      <p:sp>
        <p:nvSpPr>
          <p:cNvPr id="5" name="Date Placeholder 4"/>
          <p:cNvSpPr>
            <a:spLocks noGrp="1"/>
          </p:cNvSpPr>
          <p:nvPr>
            <p:ph type="dt" sz="half" idx="10"/>
          </p:nvPr>
        </p:nvSpPr>
        <p:spPr/>
        <p:txBody>
          <a:bodyPr/>
          <a:lstStyle/>
          <a:p>
            <a:fld id="{7CB9E900-B66D-4963-9D39-12CC1EECC5E4}" type="datetime1">
              <a:rPr lang="en-GB" smtClean="0"/>
              <a:pPr/>
              <a:t>16/11/2021</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4325" y="4106862"/>
            <a:ext cx="5383385" cy="2600000"/>
          </a:xfrm>
        </p:spPr>
        <p:txBody>
          <a:bodyPr anchor="t"/>
          <a:lstStyle>
            <a:lvl1pPr algn="l">
              <a:lnSpc>
                <a:spcPct val="105000"/>
              </a:lnSpc>
              <a:defRPr sz="4000" b="0" cap="all" baseline="0">
                <a:solidFill>
                  <a:schemeClr val="tx1"/>
                </a:solidFill>
              </a:defRPr>
            </a:lvl1pPr>
          </a:lstStyle>
          <a:p>
            <a:r>
              <a:rPr lang="en-US" dirty="0"/>
              <a:t>Divider slide all caps</a:t>
            </a:r>
            <a:endParaRPr lang="en-GB" dirty="0"/>
          </a:p>
        </p:txBody>
      </p:sp>
      <p:sp>
        <p:nvSpPr>
          <p:cNvPr id="6" name="Slide Number Placeholder 5"/>
          <p:cNvSpPr>
            <a:spLocks noGrp="1"/>
          </p:cNvSpPr>
          <p:nvPr>
            <p:ph type="sldNum" sz="quarter" idx="12"/>
          </p:nvPr>
        </p:nvSpPr>
        <p:spPr/>
        <p:txBody>
          <a:bodyPr/>
          <a:lstStyle/>
          <a:p>
            <a:fld id="{04A6DFD0-A633-4A6A-876A-343AA8592D07}" type="slidenum">
              <a:rPr lang="en-GB" smtClean="0"/>
              <a:pPr/>
              <a:t>‹#›</a:t>
            </a:fld>
            <a:endParaRPr lang="en-GB"/>
          </a:p>
        </p:txBody>
      </p:sp>
      <p:sp>
        <p:nvSpPr>
          <p:cNvPr id="7" name="Text Placeholder 11"/>
          <p:cNvSpPr>
            <a:spLocks noGrp="1"/>
          </p:cNvSpPr>
          <p:nvPr>
            <p:ph type="body" sz="quarter" idx="13" hasCustomPrompt="1"/>
          </p:nvPr>
        </p:nvSpPr>
        <p:spPr>
          <a:xfrm>
            <a:off x="314325" y="9412000"/>
            <a:ext cx="2135288" cy="312000"/>
          </a:xfrm>
        </p:spPr>
        <p:txBody>
          <a:bodyPr/>
          <a:lstStyle>
            <a:lvl1pPr>
              <a:buNone/>
              <a:defRPr sz="1200" baseline="0">
                <a:solidFill>
                  <a:schemeClr val="tx1"/>
                </a:solidFill>
              </a:defRPr>
            </a:lvl1pPr>
          </a:lstStyle>
          <a:p>
            <a:pPr lvl="0"/>
            <a:r>
              <a:rPr lang="en-US" dirty="0"/>
              <a:t>Optional identifier here or delete</a:t>
            </a:r>
            <a:endParaRPr lang="en-GB" dirty="0"/>
          </a:p>
        </p:txBody>
      </p:sp>
      <p:sp>
        <p:nvSpPr>
          <p:cNvPr id="5" name="Footer Placeholder 16"/>
          <p:cNvSpPr>
            <a:spLocks noGrp="1"/>
          </p:cNvSpPr>
          <p:nvPr userDrawn="1">
            <p:ph type="ftr" sz="quarter" idx="11"/>
          </p:nvPr>
        </p:nvSpPr>
        <p:spPr>
          <a:xfrm>
            <a:off x="3722240" y="9399178"/>
            <a:ext cx="2171700" cy="312000"/>
          </a:xfrm>
        </p:spPr>
        <p:txBody>
          <a:bodyPr/>
          <a:lstStyle/>
          <a:p>
            <a:r>
              <a:rPr lang="en-GB" dirty="0"/>
              <a:t>For internal use only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_graphic">
    <p:spTree>
      <p:nvGrpSpPr>
        <p:cNvPr id="1" name=""/>
        <p:cNvGrpSpPr/>
        <p:nvPr/>
      </p:nvGrpSpPr>
      <p:grpSpPr>
        <a:xfrm>
          <a:off x="0" y="0"/>
          <a:ext cx="0" cy="0"/>
          <a:chOff x="0" y="0"/>
          <a:chExt cx="0" cy="0"/>
        </a:xfrm>
      </p:grpSpPr>
      <p:pic>
        <p:nvPicPr>
          <p:cNvPr id="5" name="Picture 4" descr="Picture1.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5342701"/>
            <a:ext cx="4390244" cy="4606369"/>
          </a:xfrm>
          <a:prstGeom prst="rect">
            <a:avLst/>
          </a:prstGeom>
        </p:spPr>
      </p:pic>
      <p:sp>
        <p:nvSpPr>
          <p:cNvPr id="2" name="Title 1"/>
          <p:cNvSpPr>
            <a:spLocks noGrp="1"/>
          </p:cNvSpPr>
          <p:nvPr>
            <p:ph type="title" hasCustomPrompt="1"/>
          </p:nvPr>
        </p:nvSpPr>
        <p:spPr>
          <a:xfrm>
            <a:off x="314325" y="4106862"/>
            <a:ext cx="5383385" cy="2600000"/>
          </a:xfrm>
        </p:spPr>
        <p:txBody>
          <a:bodyPr anchor="t"/>
          <a:lstStyle>
            <a:lvl1pPr algn="l">
              <a:lnSpc>
                <a:spcPct val="105000"/>
              </a:lnSpc>
              <a:defRPr sz="4000" b="0" cap="all" baseline="0">
                <a:solidFill>
                  <a:schemeClr val="tx1"/>
                </a:solidFill>
              </a:defRPr>
            </a:lvl1pPr>
          </a:lstStyle>
          <a:p>
            <a:r>
              <a:rPr lang="en-US" dirty="0"/>
              <a:t>Divider slide with changeable graphic</a:t>
            </a:r>
            <a:endParaRPr lang="en-GB" dirty="0"/>
          </a:p>
        </p:txBody>
      </p:sp>
      <p:sp>
        <p:nvSpPr>
          <p:cNvPr id="6" name="Slide Number Placeholder 5"/>
          <p:cNvSpPr>
            <a:spLocks noGrp="1"/>
          </p:cNvSpPr>
          <p:nvPr>
            <p:ph type="sldNum" sz="quarter" idx="12"/>
          </p:nvPr>
        </p:nvSpPr>
        <p:spPr/>
        <p:txBody>
          <a:bodyPr/>
          <a:lstStyle/>
          <a:p>
            <a:fld id="{04A6DFD0-A633-4A6A-876A-343AA8592D07}" type="slidenum">
              <a:rPr lang="en-GB" smtClean="0"/>
              <a:pPr/>
              <a:t>‹#›</a:t>
            </a:fld>
            <a:endParaRPr lang="en-GB"/>
          </a:p>
        </p:txBody>
      </p:sp>
      <p:sp>
        <p:nvSpPr>
          <p:cNvPr id="7" name="Text Placeholder 11"/>
          <p:cNvSpPr>
            <a:spLocks noGrp="1"/>
          </p:cNvSpPr>
          <p:nvPr>
            <p:ph type="body" sz="quarter" idx="13" hasCustomPrompt="1"/>
          </p:nvPr>
        </p:nvSpPr>
        <p:spPr>
          <a:xfrm>
            <a:off x="314325" y="9412000"/>
            <a:ext cx="2135288" cy="312000"/>
          </a:xfrm>
        </p:spPr>
        <p:txBody>
          <a:bodyPr/>
          <a:lstStyle>
            <a:lvl1pPr>
              <a:buNone/>
              <a:defRPr lang="en-US" sz="1200" dirty="0" smtClean="0"/>
            </a:lvl1pPr>
          </a:lstStyle>
          <a:p>
            <a:pPr lvl="0"/>
            <a:r>
              <a:rPr lang="en-US" dirty="0"/>
              <a:t>Optional identifier here or delete</a:t>
            </a:r>
            <a:endParaRPr lang="en-GB" dirty="0"/>
          </a:p>
        </p:txBody>
      </p:sp>
      <p:cxnSp>
        <p:nvCxnSpPr>
          <p:cNvPr id="9" name="Straight Connector 8"/>
          <p:cNvCxnSpPr/>
          <p:nvPr userDrawn="1"/>
        </p:nvCxnSpPr>
        <p:spPr>
          <a:xfrm>
            <a:off x="307444" y="1939327"/>
            <a:ext cx="565144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Footer Placeholder 16"/>
          <p:cNvSpPr>
            <a:spLocks noGrp="1"/>
          </p:cNvSpPr>
          <p:nvPr userDrawn="1">
            <p:ph type="ftr" sz="quarter" idx="11"/>
          </p:nvPr>
        </p:nvSpPr>
        <p:spPr>
          <a:xfrm>
            <a:off x="3722240" y="9399178"/>
            <a:ext cx="2171700" cy="312000"/>
          </a:xfrm>
        </p:spPr>
        <p:txBody>
          <a:bodyPr/>
          <a:lstStyle/>
          <a:p>
            <a:r>
              <a:rPr lang="en-GB" dirty="0"/>
              <a:t>For internal use only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hasCustomPrompt="1"/>
          </p:nvPr>
        </p:nvSpPr>
        <p:spPr>
          <a:xfrm>
            <a:off x="315377" y="2440609"/>
            <a:ext cx="2741538" cy="6537502"/>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BD9E8F56-A64E-4542-BFB3-CF2085397733}" type="datetime1">
              <a:rPr lang="en-GB" smtClean="0"/>
              <a:pPr/>
              <a:t>16/11/2021</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pic>
        <p:nvPicPr>
          <p:cNvPr id="8" name="Picture 7" descr="QUOTES.png"/>
          <p:cNvPicPr>
            <a:picLocks noChangeAspect="1"/>
          </p:cNvPicPr>
          <p:nvPr userDrawn="1"/>
        </p:nvPicPr>
        <p:blipFill>
          <a:blip r:embed="rId2" cstate="screen">
            <a:extLst>
              <a:ext uri="{28A0092B-C50C-407E-A947-70E740481C1C}">
                <a14:useLocalDpi xmlns:a14="http://schemas.microsoft.com/office/drawing/2010/main" val="0"/>
              </a:ext>
            </a:extLst>
          </a:blip>
          <a:srcRect/>
          <a:stretch>
            <a:fillRect/>
          </a:stretch>
        </p:blipFill>
        <p:spPr>
          <a:xfrm>
            <a:off x="3372432" y="2483380"/>
            <a:ext cx="3478852" cy="6240693"/>
          </a:xfrm>
          <a:prstGeom prst="rect">
            <a:avLst/>
          </a:prstGeom>
        </p:spPr>
      </p:pic>
      <p:sp>
        <p:nvSpPr>
          <p:cNvPr id="10" name="Text Placeholder 9"/>
          <p:cNvSpPr>
            <a:spLocks noGrp="1"/>
          </p:cNvSpPr>
          <p:nvPr>
            <p:ph type="body" sz="quarter" idx="13" hasCustomPrompt="1"/>
          </p:nvPr>
        </p:nvSpPr>
        <p:spPr>
          <a:xfrm>
            <a:off x="3413614" y="5254079"/>
            <a:ext cx="2492619" cy="2655358"/>
          </a:xfrm>
        </p:spPr>
        <p:txBody>
          <a:bodyPr anchor="ctr" anchorCtr="0"/>
          <a:lstStyle>
            <a:lvl1pPr algn="ctr">
              <a:buNone/>
              <a:defRPr sz="2800"/>
            </a:lvl1pPr>
            <a:lvl2pPr>
              <a:buNone/>
              <a:defRPr sz="2400"/>
            </a:lvl2pPr>
            <a:lvl3pPr>
              <a:buNone/>
              <a:defRPr sz="2000"/>
            </a:lvl3pPr>
            <a:lvl4pPr>
              <a:buNone/>
              <a:defRPr sz="2000"/>
            </a:lvl4pPr>
            <a:lvl5pPr>
              <a:buNone/>
              <a:defRPr sz="2000"/>
            </a:lvl5pPr>
          </a:lstStyle>
          <a:p>
            <a:pPr lvl="0"/>
            <a:r>
              <a:rPr lang="en-US" dirty="0"/>
              <a:t>Add quote here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2270" y="382343"/>
            <a:ext cx="5582769" cy="1560000"/>
          </a:xfrm>
          <a:prstGeom prst="rect">
            <a:avLst/>
          </a:prstGeom>
        </p:spPr>
        <p:txBody>
          <a:bodyPr vert="horz" lIns="0" tIns="0" rIns="0" bIns="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312270" y="2444000"/>
            <a:ext cx="5582769" cy="65520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318315" y="9412000"/>
            <a:ext cx="1600200" cy="312000"/>
          </a:xfrm>
          <a:prstGeom prst="rect">
            <a:avLst/>
          </a:prstGeom>
        </p:spPr>
        <p:txBody>
          <a:bodyPr vert="horz" lIns="0" tIns="0" rIns="0" bIns="0" rtlCol="0" anchor="ctr"/>
          <a:lstStyle>
            <a:lvl1pPr algn="l">
              <a:defRPr sz="900">
                <a:solidFill>
                  <a:schemeClr val="tx1">
                    <a:tint val="75000"/>
                  </a:schemeClr>
                </a:solidFill>
              </a:defRPr>
            </a:lvl1pPr>
          </a:lstStyle>
          <a:p>
            <a:fld id="{50BBA850-C7D0-4255-8AE8-4E1B9130D23C}" type="datetime1">
              <a:rPr lang="en-GB" smtClean="0"/>
              <a:pPr/>
              <a:t>16/11/2021</a:t>
            </a:fld>
            <a:endParaRPr lang="en-GB" dirty="0"/>
          </a:p>
        </p:txBody>
      </p:sp>
      <p:sp>
        <p:nvSpPr>
          <p:cNvPr id="5" name="Footer Placeholder 4"/>
          <p:cNvSpPr>
            <a:spLocks noGrp="1"/>
          </p:cNvSpPr>
          <p:nvPr>
            <p:ph type="ftr" sz="quarter" idx="3"/>
          </p:nvPr>
        </p:nvSpPr>
        <p:spPr>
          <a:xfrm>
            <a:off x="3722240" y="9399178"/>
            <a:ext cx="2171700" cy="312000"/>
          </a:xfrm>
          <a:prstGeom prst="rect">
            <a:avLst/>
          </a:prstGeom>
        </p:spPr>
        <p:txBody>
          <a:bodyPr vert="horz" lIns="0" tIns="0" rIns="0" bIns="0" rtlCol="0" anchor="ctr"/>
          <a:lstStyle>
            <a:lvl1pPr algn="r">
              <a:defRPr sz="900">
                <a:solidFill>
                  <a:schemeClr val="tx1">
                    <a:tint val="75000"/>
                  </a:schemeClr>
                </a:solidFill>
              </a:defRPr>
            </a:lvl1pPr>
          </a:lstStyle>
          <a:p>
            <a:r>
              <a:rPr lang="en-GB"/>
              <a:t>For internal use only</a:t>
            </a:r>
            <a:endParaRPr lang="en-GB" dirty="0"/>
          </a:p>
        </p:txBody>
      </p:sp>
      <p:sp>
        <p:nvSpPr>
          <p:cNvPr id="6" name="Slide Number Placeholder 5"/>
          <p:cNvSpPr>
            <a:spLocks noGrp="1"/>
          </p:cNvSpPr>
          <p:nvPr>
            <p:ph type="sldNum" sz="quarter" idx="4"/>
          </p:nvPr>
        </p:nvSpPr>
        <p:spPr>
          <a:xfrm>
            <a:off x="6081231" y="9412000"/>
            <a:ext cx="498462" cy="312000"/>
          </a:xfrm>
          <a:prstGeom prst="rect">
            <a:avLst/>
          </a:prstGeom>
        </p:spPr>
        <p:txBody>
          <a:bodyPr vert="horz" lIns="0" tIns="0" rIns="0" bIns="0" rtlCol="0" anchor="ctr"/>
          <a:lstStyle>
            <a:lvl1pPr algn="r">
              <a:defRPr sz="900">
                <a:solidFill>
                  <a:schemeClr val="tx1"/>
                </a:solidFill>
              </a:defRPr>
            </a:lvl1pPr>
          </a:lstStyle>
          <a:p>
            <a:fld id="{04A6DFD0-A633-4A6A-876A-343AA8592D07}" type="slidenum">
              <a:rPr lang="en-GB" smtClean="0"/>
              <a:pPr/>
              <a:t>‹#›</a:t>
            </a:fld>
            <a:endParaRPr lang="en-GB" dirty="0"/>
          </a:p>
        </p:txBody>
      </p:sp>
      <p:pic>
        <p:nvPicPr>
          <p:cNvPr id="9" name="Picture 12" descr="LBG_vl_fc_p_c"/>
          <p:cNvPicPr>
            <a:picLocks noChangeAspect="1" noChangeArrowheads="1"/>
          </p:cNvPicPr>
          <p:nvPr/>
        </p:nvPicPr>
        <p:blipFill>
          <a:blip r:embed="rId18" cstate="screen">
            <a:extLst>
              <a:ext uri="{28A0092B-C50C-407E-A947-70E740481C1C}">
                <a14:useLocalDpi xmlns:a14="http://schemas.microsoft.com/office/drawing/2010/main" val="0"/>
              </a:ext>
            </a:extLst>
          </a:blip>
          <a:srcRect/>
          <a:stretch>
            <a:fillRect/>
          </a:stretch>
        </p:blipFill>
        <p:spPr bwMode="auto">
          <a:xfrm>
            <a:off x="6115237" y="523648"/>
            <a:ext cx="577788" cy="1437435"/>
          </a:xfrm>
          <a:prstGeom prst="rect">
            <a:avLst/>
          </a:prstGeom>
          <a:noFill/>
          <a:ln w="9525">
            <a:noFill/>
            <a:miter lim="800000"/>
            <a:headEnd/>
            <a:tailEnd/>
          </a:ln>
        </p:spPr>
      </p:pic>
      <p:cxnSp>
        <p:nvCxnSpPr>
          <p:cNvPr id="10" name="Straight Connector 9"/>
          <p:cNvCxnSpPr/>
          <p:nvPr/>
        </p:nvCxnSpPr>
        <p:spPr>
          <a:xfrm flipH="1">
            <a:off x="6134793" y="9345716"/>
            <a:ext cx="456975" cy="0"/>
          </a:xfrm>
          <a:prstGeom prst="line">
            <a:avLst/>
          </a:prstGeom>
          <a:ln w="2032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95655" y="1933844"/>
            <a:ext cx="5602885" cy="0"/>
          </a:xfrm>
          <a:prstGeom prst="line">
            <a:avLst/>
          </a:prstGeom>
          <a:ln w="1968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7" r:id="rId4"/>
    <p:sldLayoutId id="2147483653" r:id="rId5"/>
    <p:sldLayoutId id="2147483661" r:id="rId6"/>
    <p:sldLayoutId id="2147483651" r:id="rId7"/>
    <p:sldLayoutId id="2147483663" r:id="rId8"/>
    <p:sldLayoutId id="2147483664" r:id="rId9"/>
    <p:sldLayoutId id="2147483665" r:id="rId10"/>
    <p:sldLayoutId id="2147483666" r:id="rId11"/>
    <p:sldLayoutId id="2147483662" r:id="rId12"/>
    <p:sldLayoutId id="2147483654" r:id="rId13"/>
    <p:sldLayoutId id="2147483655" r:id="rId14"/>
    <p:sldLayoutId id="2147483669" r:id="rId15"/>
    <p:sldLayoutId id="2147483670" r:id="rId16"/>
  </p:sldLayoutIdLst>
  <p:hf hdr="0" dt="0"/>
  <p:txStyles>
    <p:titleStyle>
      <a:lvl1pPr algn="l" defTabSz="914400" rtl="0" eaLnBrk="1" latinLnBrk="0" hangingPunct="1">
        <a:spcBef>
          <a:spcPct val="0"/>
        </a:spcBef>
        <a:buNone/>
        <a:defRPr sz="2600" kern="1200" cap="all" baseline="0">
          <a:solidFill>
            <a:schemeClr val="accent1"/>
          </a:solidFill>
          <a:latin typeface="+mj-lt"/>
          <a:ea typeface="+mj-ea"/>
          <a:cs typeface="+mj-cs"/>
        </a:defRPr>
      </a:lvl1pPr>
    </p:titleStyle>
    <p:bodyStyle>
      <a:lvl1pPr marL="180000" indent="-180000" algn="l" defTabSz="914400" rtl="0" eaLnBrk="1" latinLnBrk="0" hangingPunct="1">
        <a:lnSpc>
          <a:spcPct val="105000"/>
        </a:lnSpc>
        <a:spcBef>
          <a:spcPts val="0"/>
        </a:spcBef>
        <a:spcAft>
          <a:spcPts val="600"/>
        </a:spcAft>
        <a:buClr>
          <a:schemeClr val="accent1"/>
        </a:buClr>
        <a:buFont typeface="Arial" pitchFamily="34" charset="0"/>
        <a:buChar char="•"/>
        <a:defRPr sz="1800" kern="1200">
          <a:solidFill>
            <a:schemeClr val="tx1"/>
          </a:solidFill>
          <a:latin typeface="+mn-lt"/>
          <a:ea typeface="+mn-ea"/>
          <a:cs typeface="+mn-cs"/>
        </a:defRPr>
      </a:lvl1pPr>
      <a:lvl2pPr marL="357188" indent="-177800" algn="l" defTabSz="914400" rtl="0" eaLnBrk="1" latinLnBrk="0" hangingPunct="1">
        <a:lnSpc>
          <a:spcPct val="105000"/>
        </a:lnSpc>
        <a:spcBef>
          <a:spcPts val="0"/>
        </a:spcBef>
        <a:spcAft>
          <a:spcPts val="600"/>
        </a:spcAft>
        <a:buClr>
          <a:schemeClr val="accent1"/>
        </a:buClr>
        <a:buFont typeface="Arial" pitchFamily="34" charset="0"/>
        <a:buChar char="•"/>
        <a:defRPr sz="1600" kern="1200">
          <a:solidFill>
            <a:schemeClr val="tx1"/>
          </a:solidFill>
          <a:latin typeface="+mn-lt"/>
          <a:ea typeface="+mn-ea"/>
          <a:cs typeface="+mn-cs"/>
        </a:defRPr>
      </a:lvl2pPr>
      <a:lvl3pPr marL="536575" indent="-179388" algn="l" defTabSz="914400" rtl="0" eaLnBrk="1" latinLnBrk="0" hangingPunct="1">
        <a:lnSpc>
          <a:spcPct val="105000"/>
        </a:lnSpc>
        <a:spcBef>
          <a:spcPts val="0"/>
        </a:spcBef>
        <a:spcAft>
          <a:spcPts val="600"/>
        </a:spcAft>
        <a:buClr>
          <a:schemeClr val="accent1"/>
        </a:buClr>
        <a:buFont typeface="Arial" pitchFamily="34" charset="0"/>
        <a:buChar char="-"/>
        <a:defRPr sz="1400" kern="1200">
          <a:solidFill>
            <a:schemeClr val="tx1"/>
          </a:solidFill>
          <a:latin typeface="+mn-lt"/>
          <a:ea typeface="+mn-ea"/>
          <a:cs typeface="+mn-cs"/>
        </a:defRPr>
      </a:lvl3pPr>
      <a:lvl4pPr marL="715963" indent="-179388" algn="l" defTabSz="914400" rtl="0" eaLnBrk="1" latinLnBrk="0" hangingPunct="1">
        <a:lnSpc>
          <a:spcPct val="105000"/>
        </a:lnSpc>
        <a:spcBef>
          <a:spcPts val="0"/>
        </a:spcBef>
        <a:spcAft>
          <a:spcPts val="600"/>
        </a:spcAft>
        <a:buClr>
          <a:schemeClr val="accent1"/>
        </a:buClr>
        <a:buFont typeface="Arial" pitchFamily="34" charset="0"/>
        <a:buChar char="-"/>
        <a:defRPr sz="1400" kern="1200">
          <a:solidFill>
            <a:schemeClr val="tx1"/>
          </a:solidFill>
          <a:latin typeface="+mn-lt"/>
          <a:ea typeface="+mn-ea"/>
          <a:cs typeface="+mn-cs"/>
        </a:defRPr>
      </a:lvl4pPr>
      <a:lvl5pPr marL="893763" indent="-177800" algn="l" defTabSz="914400" rtl="0" eaLnBrk="1" latinLnBrk="0" hangingPunct="1">
        <a:lnSpc>
          <a:spcPct val="105000"/>
        </a:lnSpc>
        <a:spcBef>
          <a:spcPts val="0"/>
        </a:spcBef>
        <a:spcAft>
          <a:spcPts val="600"/>
        </a:spcAft>
        <a:buClr>
          <a:schemeClr val="accent1"/>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redwoodevents.co.uk/" TargetMode="External"/><Relationship Id="rId3" Type="http://schemas.openxmlformats.org/officeDocument/2006/relationships/hyperlink" Target="http://www.redwoodevents,co.uk/" TargetMode="External"/><Relationship Id="rId7" Type="http://schemas.openxmlformats.org/officeDocument/2006/relationships/image" Target="../media/image12.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3" Type="http://schemas.openxmlformats.org/officeDocument/2006/relationships/hyperlink" Target="mailto:REDSMAILMIKE@AOL.COM"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75"/>
            <a:ext cx="6858000" cy="1268933"/>
          </a:xfrm>
          <a:prstGeom prst="rect">
            <a:avLst/>
          </a:prstGeom>
          <a:ln/>
        </p:spPr>
        <p:style>
          <a:lnRef idx="3">
            <a:schemeClr val="lt1"/>
          </a:lnRef>
          <a:fillRef idx="1">
            <a:schemeClr val="accent2"/>
          </a:fillRef>
          <a:effectRef idx="1">
            <a:schemeClr val="accent2"/>
          </a:effectRef>
          <a:fontRef idx="minor">
            <a:schemeClr val="lt1"/>
          </a:fontRef>
        </p:style>
        <p:txBody>
          <a:bodyPr lIns="108000" tIns="108000" rIns="108000" bIns="108000" rtlCol="0" anchor="ctr">
            <a:noAutofit/>
          </a:bodyPr>
          <a:lstStyle/>
          <a:p>
            <a:pPr algn="ctr"/>
            <a:endParaRPr lang="en-GB" sz="2000" dirty="0" err="1"/>
          </a:p>
        </p:txBody>
      </p:sp>
      <p:sp>
        <p:nvSpPr>
          <p:cNvPr id="10" name="TextBox 9"/>
          <p:cNvSpPr txBox="1"/>
          <p:nvPr/>
        </p:nvSpPr>
        <p:spPr>
          <a:xfrm>
            <a:off x="52700" y="211140"/>
            <a:ext cx="6611824" cy="956773"/>
          </a:xfrm>
          <a:prstGeom prst="rect">
            <a:avLst/>
          </a:prstGeom>
          <a:noFill/>
        </p:spPr>
        <p:txBody>
          <a:bodyPr wrap="square" lIns="108000" tIns="108000" rIns="108000" bIns="108000" rtlCol="0" anchor="t" anchorCtr="0">
            <a:spAutoFit/>
          </a:bodyPr>
          <a:lstStyle/>
          <a:p>
            <a:pPr algn="r"/>
            <a:r>
              <a:rPr lang="en-GB" sz="2800" b="1" i="1" dirty="0">
                <a:solidFill>
                  <a:schemeClr val="bg1"/>
                </a:solidFill>
                <a:latin typeface="Georgia" pitchFamily="18" charset="0"/>
              </a:rPr>
              <a:t>Gardens of Eden Tour</a:t>
            </a:r>
          </a:p>
          <a:p>
            <a:pPr algn="r"/>
            <a:r>
              <a:rPr lang="en-GB" sz="2000" b="1" i="1" dirty="0">
                <a:solidFill>
                  <a:schemeClr val="bg1"/>
                </a:solidFill>
                <a:latin typeface="Georgia" pitchFamily="18" charset="0"/>
              </a:rPr>
              <a:t>Walker Registration Form</a:t>
            </a:r>
          </a:p>
        </p:txBody>
      </p:sp>
      <p:sp>
        <p:nvSpPr>
          <p:cNvPr id="15" name="Oval 14"/>
          <p:cNvSpPr/>
          <p:nvPr/>
        </p:nvSpPr>
        <p:spPr>
          <a:xfrm>
            <a:off x="165790"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6" name="Oval 15"/>
          <p:cNvSpPr/>
          <p:nvPr/>
        </p:nvSpPr>
        <p:spPr>
          <a:xfrm>
            <a:off x="503092"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7" name="Oval 16"/>
          <p:cNvSpPr/>
          <p:nvPr/>
        </p:nvSpPr>
        <p:spPr>
          <a:xfrm>
            <a:off x="840394"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8" name="Oval 17"/>
          <p:cNvSpPr/>
          <p:nvPr/>
        </p:nvSpPr>
        <p:spPr>
          <a:xfrm>
            <a:off x="1177696"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9" name="Oval 18"/>
          <p:cNvSpPr/>
          <p:nvPr/>
        </p:nvSpPr>
        <p:spPr>
          <a:xfrm>
            <a:off x="1514998"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0" name="Oval 19"/>
          <p:cNvSpPr/>
          <p:nvPr/>
        </p:nvSpPr>
        <p:spPr>
          <a:xfrm>
            <a:off x="1852300"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1" name="Oval 20"/>
          <p:cNvSpPr/>
          <p:nvPr/>
        </p:nvSpPr>
        <p:spPr>
          <a:xfrm>
            <a:off x="2189602"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2" name="Oval 21"/>
          <p:cNvSpPr/>
          <p:nvPr/>
        </p:nvSpPr>
        <p:spPr>
          <a:xfrm>
            <a:off x="2526904"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3" name="Oval 22"/>
          <p:cNvSpPr/>
          <p:nvPr/>
        </p:nvSpPr>
        <p:spPr>
          <a:xfrm>
            <a:off x="2864206"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4" name="Oval 23"/>
          <p:cNvSpPr/>
          <p:nvPr/>
        </p:nvSpPr>
        <p:spPr>
          <a:xfrm>
            <a:off x="3201508"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5" name="Oval 24"/>
          <p:cNvSpPr/>
          <p:nvPr/>
        </p:nvSpPr>
        <p:spPr>
          <a:xfrm>
            <a:off x="3538810"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6" name="Oval 25"/>
          <p:cNvSpPr/>
          <p:nvPr/>
        </p:nvSpPr>
        <p:spPr>
          <a:xfrm>
            <a:off x="3876112"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7" name="Oval 26"/>
          <p:cNvSpPr/>
          <p:nvPr/>
        </p:nvSpPr>
        <p:spPr>
          <a:xfrm>
            <a:off x="4213414"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8" name="Oval 27"/>
          <p:cNvSpPr/>
          <p:nvPr/>
        </p:nvSpPr>
        <p:spPr>
          <a:xfrm>
            <a:off x="4550716"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9" name="Oval 28"/>
          <p:cNvSpPr/>
          <p:nvPr/>
        </p:nvSpPr>
        <p:spPr>
          <a:xfrm>
            <a:off x="4888018"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0" name="Oval 29"/>
          <p:cNvSpPr/>
          <p:nvPr/>
        </p:nvSpPr>
        <p:spPr>
          <a:xfrm>
            <a:off x="5225320"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1" name="Oval 30"/>
          <p:cNvSpPr/>
          <p:nvPr/>
        </p:nvSpPr>
        <p:spPr>
          <a:xfrm>
            <a:off x="5562622"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3" name="Oval 32"/>
          <p:cNvSpPr/>
          <p:nvPr/>
        </p:nvSpPr>
        <p:spPr>
          <a:xfrm>
            <a:off x="5899924"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4" name="Oval 33"/>
          <p:cNvSpPr/>
          <p:nvPr/>
        </p:nvSpPr>
        <p:spPr>
          <a:xfrm>
            <a:off x="6237226"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5" name="Oval 34"/>
          <p:cNvSpPr/>
          <p:nvPr/>
        </p:nvSpPr>
        <p:spPr>
          <a:xfrm>
            <a:off x="6574524"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3" name="TextBox 12">
            <a:extLst>
              <a:ext uri="{FF2B5EF4-FFF2-40B4-BE49-F238E27FC236}">
                <a16:creationId xmlns:a16="http://schemas.microsoft.com/office/drawing/2014/main" id="{920F7C2C-BFC0-4619-B005-A1398D2D80C7}"/>
              </a:ext>
            </a:extLst>
          </p:cNvPr>
          <p:cNvSpPr txBox="1"/>
          <p:nvPr/>
        </p:nvSpPr>
        <p:spPr>
          <a:xfrm>
            <a:off x="109245" y="1757898"/>
            <a:ext cx="3766867" cy="5440565"/>
          </a:xfrm>
          <a:prstGeom prst="rect">
            <a:avLst/>
          </a:prstGeom>
          <a:noFill/>
        </p:spPr>
        <p:txBody>
          <a:bodyPr wrap="square" lIns="108000" tIns="108000" rIns="108000" bIns="108000" rtlCol="0" anchor="t" anchorCtr="0">
            <a:spAutoFit/>
          </a:bodyPr>
          <a:lstStyle/>
          <a:p>
            <a:pPr>
              <a:lnSpc>
                <a:spcPct val="105000"/>
              </a:lnSpc>
            </a:pPr>
            <a:r>
              <a:rPr lang="en-GB" sz="1200" b="1" u="sng" dirty="0">
                <a:latin typeface="Georgia" panose="02040502050405020303" pitchFamily="18" charset="0"/>
              </a:rPr>
              <a:t>Registration Form</a:t>
            </a:r>
          </a:p>
          <a:p>
            <a:pPr>
              <a:lnSpc>
                <a:spcPct val="105000"/>
              </a:lnSpc>
            </a:pPr>
            <a:endParaRPr lang="en-GB" sz="1200" b="1" u="sng" dirty="0">
              <a:latin typeface="Georgia" panose="02040502050405020303" pitchFamily="18" charset="0"/>
            </a:endParaRPr>
          </a:p>
          <a:p>
            <a:pPr algn="just">
              <a:lnSpc>
                <a:spcPct val="105000"/>
              </a:lnSpc>
            </a:pPr>
            <a:r>
              <a:rPr lang="en-GB" sz="1200" dirty="0">
                <a:latin typeface="Georgia" panose="02040502050405020303" pitchFamily="18" charset="0"/>
              </a:rPr>
              <a:t>Please use this form to register to take part in the Gardens of Eden Tour.  Full details of the event are on our website at </a:t>
            </a:r>
            <a:r>
              <a:rPr lang="en-GB" sz="1200" dirty="0">
                <a:solidFill>
                  <a:srgbClr val="FF0000"/>
                </a:solidFill>
                <a:latin typeface="Georgia" panose="02040502050405020303" pitchFamily="18" charset="0"/>
                <a:hlinkClick r:id="rId3">
                  <a:extLst>
                    <a:ext uri="{A12FA001-AC4F-418D-AE19-62706E023703}">
                      <ahyp:hlinkClr xmlns:ahyp="http://schemas.microsoft.com/office/drawing/2018/hyperlinkcolor" val="tx"/>
                    </a:ext>
                  </a:extLst>
                </a:hlinkClick>
              </a:rPr>
              <a:t>www.redwoodevents,co.uk</a:t>
            </a:r>
            <a:r>
              <a:rPr lang="en-GB" sz="1200" dirty="0">
                <a:solidFill>
                  <a:srgbClr val="FF0000"/>
                </a:solidFill>
                <a:latin typeface="Georgia" panose="02040502050405020303" pitchFamily="18" charset="0"/>
              </a:rPr>
              <a:t> . </a:t>
            </a:r>
          </a:p>
          <a:p>
            <a:pPr algn="just">
              <a:lnSpc>
                <a:spcPct val="105000"/>
              </a:lnSpc>
            </a:pPr>
            <a:endParaRPr lang="en-GB" sz="1200" dirty="0">
              <a:solidFill>
                <a:srgbClr val="FF0000"/>
              </a:solidFill>
              <a:latin typeface="Georgia" panose="02040502050405020303" pitchFamily="18" charset="0"/>
            </a:endParaRPr>
          </a:p>
          <a:p>
            <a:pPr algn="just">
              <a:lnSpc>
                <a:spcPct val="105000"/>
              </a:lnSpc>
            </a:pPr>
            <a:r>
              <a:rPr lang="en-GB" sz="1200" dirty="0">
                <a:latin typeface="Georgia" panose="02040502050405020303" pitchFamily="18" charset="0"/>
              </a:rPr>
              <a:t>Our Event Sponsor, </a:t>
            </a:r>
            <a:r>
              <a:rPr lang="en-GB" sz="1200" b="1" dirty="0" err="1">
                <a:solidFill>
                  <a:schemeClr val="tx2">
                    <a:lumMod val="75000"/>
                  </a:schemeClr>
                </a:solidFill>
                <a:latin typeface="Georgia" panose="02040502050405020303" pitchFamily="18" charset="0"/>
              </a:rPr>
              <a:t>Newlay</a:t>
            </a:r>
            <a:r>
              <a:rPr lang="en-GB" sz="1200" b="1" dirty="0">
                <a:solidFill>
                  <a:schemeClr val="tx2">
                    <a:lumMod val="75000"/>
                  </a:schemeClr>
                </a:solidFill>
                <a:latin typeface="Georgia" panose="02040502050405020303" pitchFamily="18" charset="0"/>
              </a:rPr>
              <a:t> </a:t>
            </a:r>
            <a:r>
              <a:rPr lang="en-GB" sz="1200" b="1" dirty="0" err="1">
                <a:solidFill>
                  <a:schemeClr val="tx2">
                    <a:lumMod val="75000"/>
                  </a:schemeClr>
                </a:solidFill>
                <a:latin typeface="Georgia" panose="02040502050405020303" pitchFamily="18" charset="0"/>
              </a:rPr>
              <a:t>Readymix</a:t>
            </a:r>
            <a:r>
              <a:rPr lang="en-GB" sz="1200" b="1" dirty="0">
                <a:solidFill>
                  <a:schemeClr val="tx2">
                    <a:lumMod val="75000"/>
                  </a:schemeClr>
                </a:solidFill>
                <a:latin typeface="Georgia" panose="02040502050405020303" pitchFamily="18" charset="0"/>
              </a:rPr>
              <a:t> Ltd</a:t>
            </a:r>
            <a:r>
              <a:rPr lang="en-GB" sz="1200" dirty="0">
                <a:latin typeface="Georgia" panose="02040502050405020303" pitchFamily="18" charset="0"/>
              </a:rPr>
              <a:t>, has made a fantastic contribution that allows us to provide heavily subsidised t-shirts and hoodies. This will allow all our participants to be resplendent in their support for </a:t>
            </a:r>
            <a:r>
              <a:rPr lang="en-GB" sz="1200" b="1" dirty="0">
                <a:solidFill>
                  <a:schemeClr val="tx2">
                    <a:lumMod val="60000"/>
                    <a:lumOff val="40000"/>
                  </a:schemeClr>
                </a:solidFill>
                <a:latin typeface="Georgia" panose="02040502050405020303" pitchFamily="18" charset="0"/>
              </a:rPr>
              <a:t>Eden’s Army</a:t>
            </a:r>
            <a:r>
              <a:rPr lang="en-GB" sz="1200" dirty="0">
                <a:latin typeface="Georgia" panose="02040502050405020303" pitchFamily="18" charset="0"/>
              </a:rPr>
              <a:t>!</a:t>
            </a:r>
          </a:p>
          <a:p>
            <a:pPr algn="just">
              <a:lnSpc>
                <a:spcPct val="105000"/>
              </a:lnSpc>
            </a:pPr>
            <a:endParaRPr lang="en-GB" sz="1200" dirty="0">
              <a:latin typeface="Georgia" panose="02040502050405020303" pitchFamily="18" charset="0"/>
            </a:endParaRPr>
          </a:p>
          <a:p>
            <a:pPr algn="just">
              <a:lnSpc>
                <a:spcPct val="105000"/>
              </a:lnSpc>
            </a:pPr>
            <a:r>
              <a:rPr lang="en-GB" sz="1200" b="1" u="sng" dirty="0">
                <a:latin typeface="Georgia" panose="02040502050405020303" pitchFamily="18" charset="0"/>
              </a:rPr>
              <a:t>Joining Fee</a:t>
            </a:r>
          </a:p>
          <a:p>
            <a:pPr marL="171450" indent="-171450" algn="just">
              <a:lnSpc>
                <a:spcPct val="105000"/>
              </a:lnSpc>
              <a:buFont typeface="Arial" panose="020B0604020202020204" pitchFamily="34" charset="0"/>
              <a:buChar char="•"/>
            </a:pPr>
            <a:r>
              <a:rPr lang="en-GB" sz="1200" dirty="0">
                <a:latin typeface="Georgia" panose="02040502050405020303" pitchFamily="18" charset="0"/>
              </a:rPr>
              <a:t>£10 – Includes an event t-shirt (pink)</a:t>
            </a:r>
          </a:p>
          <a:p>
            <a:pPr marL="171450" indent="-171450" algn="just">
              <a:lnSpc>
                <a:spcPct val="105000"/>
              </a:lnSpc>
              <a:buFont typeface="Arial" panose="020B0604020202020204" pitchFamily="34" charset="0"/>
              <a:buChar char="•"/>
            </a:pPr>
            <a:r>
              <a:rPr lang="en-GB" sz="1200" dirty="0">
                <a:latin typeface="Georgia" panose="02040502050405020303" pitchFamily="18" charset="0"/>
              </a:rPr>
              <a:t>£15 – Includes an event t-shirt and a hoodie (Choice of pink, purple or black)</a:t>
            </a:r>
          </a:p>
          <a:p>
            <a:pPr algn="just">
              <a:lnSpc>
                <a:spcPct val="105000"/>
              </a:lnSpc>
            </a:pPr>
            <a:r>
              <a:rPr lang="en-GB" sz="1200" dirty="0">
                <a:latin typeface="Georgia" panose="02040502050405020303" pitchFamily="18" charset="0"/>
              </a:rPr>
              <a:t>The walk is in February so hoodies may well be one of the most important parts of your kit.</a:t>
            </a:r>
          </a:p>
          <a:p>
            <a:pPr algn="just">
              <a:lnSpc>
                <a:spcPct val="105000"/>
              </a:lnSpc>
            </a:pPr>
            <a:endParaRPr lang="en-GB" sz="1200" dirty="0">
              <a:latin typeface="Georgia" panose="02040502050405020303" pitchFamily="18" charset="0"/>
            </a:endParaRPr>
          </a:p>
          <a:p>
            <a:pPr algn="just">
              <a:lnSpc>
                <a:spcPct val="105000"/>
              </a:lnSpc>
            </a:pPr>
            <a:r>
              <a:rPr lang="en-GB" sz="1200" b="1" u="sng" dirty="0">
                <a:latin typeface="Georgia" panose="02040502050405020303" pitchFamily="18" charset="0"/>
              </a:rPr>
              <a:t>Additional Hoodies</a:t>
            </a:r>
          </a:p>
          <a:p>
            <a:pPr algn="just">
              <a:lnSpc>
                <a:spcPct val="105000"/>
              </a:lnSpc>
            </a:pPr>
            <a:r>
              <a:rPr lang="en-GB" sz="1200" dirty="0">
                <a:latin typeface="Georgia" panose="02040502050405020303" pitchFamily="18" charset="0"/>
              </a:rPr>
              <a:t>This walk of over 20 miles is a significant physical challenge and not one to be undertaken by children. You can buy additional hoodies for children and other members of your support team at £10 each. Those can be registered on this form.</a:t>
            </a:r>
          </a:p>
          <a:p>
            <a:pPr algn="just">
              <a:lnSpc>
                <a:spcPct val="105000"/>
              </a:lnSpc>
            </a:pPr>
            <a:endParaRPr lang="en-GB" sz="1200" dirty="0">
              <a:latin typeface="Georgia" panose="02040502050405020303" pitchFamily="18" charset="0"/>
            </a:endParaRPr>
          </a:p>
          <a:p>
            <a:pPr algn="just">
              <a:lnSpc>
                <a:spcPct val="105000"/>
              </a:lnSpc>
            </a:pPr>
            <a:endParaRPr lang="en-GB" sz="1200" dirty="0">
              <a:latin typeface="Georgia" panose="02040502050405020303" pitchFamily="18" charset="0"/>
            </a:endParaRPr>
          </a:p>
        </p:txBody>
      </p:sp>
      <p:pic>
        <p:nvPicPr>
          <p:cNvPr id="36" name="Picture 35">
            <a:extLst>
              <a:ext uri="{FF2B5EF4-FFF2-40B4-BE49-F238E27FC236}">
                <a16:creationId xmlns:a16="http://schemas.microsoft.com/office/drawing/2014/main" id="{F97D75C7-B534-4078-996D-14022E2998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250" y="103758"/>
            <a:ext cx="1249446" cy="1014402"/>
          </a:xfrm>
          <a:prstGeom prst="rect">
            <a:avLst/>
          </a:prstGeom>
        </p:spPr>
      </p:pic>
      <p:pic>
        <p:nvPicPr>
          <p:cNvPr id="7" name="Picture 6">
            <a:extLst>
              <a:ext uri="{FF2B5EF4-FFF2-40B4-BE49-F238E27FC236}">
                <a16:creationId xmlns:a16="http://schemas.microsoft.com/office/drawing/2014/main" id="{2491AD2E-4BDF-451E-84F4-16363623F3E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2352" r="10810" b="27609"/>
          <a:stretch/>
        </p:blipFill>
        <p:spPr>
          <a:xfrm>
            <a:off x="4056112" y="1757898"/>
            <a:ext cx="2607197" cy="2897922"/>
          </a:xfrm>
          <a:prstGeom prst="rect">
            <a:avLst/>
          </a:prstGeom>
        </p:spPr>
      </p:pic>
      <p:pic>
        <p:nvPicPr>
          <p:cNvPr id="6" name="Picture 5">
            <a:extLst>
              <a:ext uri="{FF2B5EF4-FFF2-40B4-BE49-F238E27FC236}">
                <a16:creationId xmlns:a16="http://schemas.microsoft.com/office/drawing/2014/main" id="{6A4989E5-570A-4066-978A-5353A97DB74B}"/>
              </a:ext>
            </a:extLst>
          </p:cNvPr>
          <p:cNvPicPr>
            <a:picLocks noChangeAspect="1"/>
          </p:cNvPicPr>
          <p:nvPr/>
        </p:nvPicPr>
        <p:blipFill>
          <a:blip r:embed="rId6"/>
          <a:stretch>
            <a:fillRect/>
          </a:stretch>
        </p:blipFill>
        <p:spPr>
          <a:xfrm>
            <a:off x="3553315" y="8480848"/>
            <a:ext cx="3102163" cy="966248"/>
          </a:xfrm>
          <a:prstGeom prst="rect">
            <a:avLst/>
          </a:prstGeom>
        </p:spPr>
      </p:pic>
      <p:pic>
        <p:nvPicPr>
          <p:cNvPr id="9" name="Picture 8">
            <a:extLst>
              <a:ext uri="{FF2B5EF4-FFF2-40B4-BE49-F238E27FC236}">
                <a16:creationId xmlns:a16="http://schemas.microsoft.com/office/drawing/2014/main" id="{B3763688-786A-42B3-9C75-C2F04C42BE1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26149" y="4685303"/>
            <a:ext cx="2778341" cy="2297474"/>
          </a:xfrm>
          <a:prstGeom prst="rect">
            <a:avLst/>
          </a:prstGeom>
        </p:spPr>
      </p:pic>
      <p:sp>
        <p:nvSpPr>
          <p:cNvPr id="58" name="TextBox 57">
            <a:extLst>
              <a:ext uri="{FF2B5EF4-FFF2-40B4-BE49-F238E27FC236}">
                <a16:creationId xmlns:a16="http://schemas.microsoft.com/office/drawing/2014/main" id="{2D737F9C-61E6-4C71-AAC2-C3ED9C6DDCA8}"/>
              </a:ext>
            </a:extLst>
          </p:cNvPr>
          <p:cNvSpPr txBox="1"/>
          <p:nvPr/>
        </p:nvSpPr>
        <p:spPr>
          <a:xfrm>
            <a:off x="108250" y="6737978"/>
            <a:ext cx="6653302" cy="2846649"/>
          </a:xfrm>
          <a:prstGeom prst="rect">
            <a:avLst/>
          </a:prstGeom>
          <a:noFill/>
        </p:spPr>
        <p:txBody>
          <a:bodyPr wrap="square" lIns="108000" tIns="108000" rIns="108000" bIns="108000" rtlCol="0" anchor="t" anchorCtr="0">
            <a:spAutoFit/>
          </a:bodyPr>
          <a:lstStyle/>
          <a:p>
            <a:pPr>
              <a:lnSpc>
                <a:spcPct val="105000"/>
              </a:lnSpc>
            </a:pPr>
            <a:r>
              <a:rPr lang="en-GB" sz="1200" b="1" u="sng" dirty="0">
                <a:latin typeface="Georgia" panose="02040502050405020303" pitchFamily="18" charset="0"/>
              </a:rPr>
              <a:t>Notes</a:t>
            </a:r>
          </a:p>
          <a:p>
            <a:pPr marL="171450" indent="-171450" algn="just">
              <a:lnSpc>
                <a:spcPct val="105000"/>
              </a:lnSpc>
              <a:buFont typeface="Arial" panose="020B0604020202020204" pitchFamily="34" charset="0"/>
              <a:buChar char="•"/>
            </a:pPr>
            <a:r>
              <a:rPr lang="en-GB" sz="1200" dirty="0">
                <a:latin typeface="Georgia" panose="02040502050405020303" pitchFamily="18" charset="0"/>
              </a:rPr>
              <a:t>Email addresses will be used to forward on key information for the event</a:t>
            </a:r>
          </a:p>
          <a:p>
            <a:pPr marL="171450" indent="-171450" algn="just">
              <a:lnSpc>
                <a:spcPct val="105000"/>
              </a:lnSpc>
              <a:buFont typeface="Arial" panose="020B0604020202020204" pitchFamily="34" charset="0"/>
              <a:buChar char="•"/>
            </a:pPr>
            <a:r>
              <a:rPr lang="en-GB" sz="1200" dirty="0">
                <a:latin typeface="Georgia" panose="02040502050405020303" pitchFamily="18" charset="0"/>
              </a:rPr>
              <a:t>Mobile numbers for the lead walkers should be the number that the group can be contacted on, on the day of the event.</a:t>
            </a:r>
          </a:p>
          <a:p>
            <a:pPr marL="171450" indent="-171450">
              <a:lnSpc>
                <a:spcPct val="105000"/>
              </a:lnSpc>
              <a:buFont typeface="Arial" panose="020B0604020202020204" pitchFamily="34" charset="0"/>
              <a:buChar char="•"/>
            </a:pPr>
            <a:r>
              <a:rPr lang="en-GB" sz="1200" dirty="0">
                <a:latin typeface="Georgia" panose="02040502050405020303" pitchFamily="18" charset="0"/>
              </a:rPr>
              <a:t>Payment for the hoodie can be made by transferring funds to this account. Please try to transfer one payment per group and add GOE to the reference so the payment is easily identified</a:t>
            </a:r>
          </a:p>
          <a:p>
            <a:pPr marL="628650" lvl="1" indent="-171450">
              <a:lnSpc>
                <a:spcPct val="105000"/>
              </a:lnSpc>
              <a:buFont typeface="Arial" panose="020B0604020202020204" pitchFamily="34" charset="0"/>
              <a:buChar char="•"/>
            </a:pPr>
            <a:r>
              <a:rPr lang="en-GB" sz="1200" dirty="0">
                <a:latin typeface="Georgia" panose="02040502050405020303" pitchFamily="18" charset="0"/>
              </a:rPr>
              <a:t>Account Name – Redwood Events</a:t>
            </a:r>
          </a:p>
          <a:p>
            <a:pPr marL="628650" lvl="1" indent="-171450">
              <a:lnSpc>
                <a:spcPct val="105000"/>
              </a:lnSpc>
              <a:buFont typeface="Arial" panose="020B0604020202020204" pitchFamily="34" charset="0"/>
              <a:buChar char="•"/>
            </a:pPr>
            <a:r>
              <a:rPr lang="en-GB" sz="1200" dirty="0">
                <a:latin typeface="Georgia" panose="02040502050405020303" pitchFamily="18" charset="0"/>
              </a:rPr>
              <a:t>Account Number – 70822360</a:t>
            </a:r>
          </a:p>
          <a:p>
            <a:pPr marL="628650" lvl="1" indent="-171450">
              <a:lnSpc>
                <a:spcPct val="105000"/>
              </a:lnSpc>
              <a:buFont typeface="Arial" panose="020B0604020202020204" pitchFamily="34" charset="0"/>
              <a:buChar char="•"/>
            </a:pPr>
            <a:r>
              <a:rPr lang="en-GB" sz="1200" dirty="0">
                <a:latin typeface="Georgia" panose="02040502050405020303" pitchFamily="18" charset="0"/>
              </a:rPr>
              <a:t>Sort Code – 30-93-76</a:t>
            </a:r>
          </a:p>
          <a:p>
            <a:pPr marL="628650" lvl="1" indent="-171450">
              <a:lnSpc>
                <a:spcPct val="105000"/>
              </a:lnSpc>
              <a:buFont typeface="Arial" panose="020B0604020202020204" pitchFamily="34" charset="0"/>
              <a:buChar char="•"/>
            </a:pPr>
            <a:endParaRPr lang="en-GB" sz="1200" dirty="0">
              <a:latin typeface="Georgia" panose="02040502050405020303" pitchFamily="18" charset="0"/>
            </a:endParaRPr>
          </a:p>
          <a:p>
            <a:pPr>
              <a:lnSpc>
                <a:spcPct val="105000"/>
              </a:lnSpc>
            </a:pPr>
            <a:endParaRPr lang="en-GB" sz="1200" dirty="0">
              <a:latin typeface="Georgia" panose="02040502050405020303" pitchFamily="18" charset="0"/>
            </a:endParaRPr>
          </a:p>
          <a:p>
            <a:pPr>
              <a:lnSpc>
                <a:spcPct val="105000"/>
              </a:lnSpc>
            </a:pPr>
            <a:r>
              <a:rPr lang="en-GB" sz="2000" dirty="0">
                <a:solidFill>
                  <a:schemeClr val="tx2">
                    <a:lumMod val="60000"/>
                    <a:lumOff val="40000"/>
                  </a:schemeClr>
                </a:solidFill>
                <a:latin typeface="Georgia" panose="02040502050405020303" pitchFamily="18" charset="0"/>
                <a:hlinkClick r:id="rId8">
                  <a:extLst>
                    <a:ext uri="{A12FA001-AC4F-418D-AE19-62706E023703}">
                      <ahyp:hlinkClr xmlns:ahyp="http://schemas.microsoft.com/office/drawing/2018/hyperlinkcolor" val="tx"/>
                    </a:ext>
                  </a:extLst>
                </a:hlinkClick>
              </a:rPr>
              <a:t>www.redwoodevents.co.uk</a:t>
            </a:r>
            <a:endParaRPr lang="en-GB" sz="2000" dirty="0">
              <a:solidFill>
                <a:schemeClr val="tx2">
                  <a:lumMod val="60000"/>
                  <a:lumOff val="40000"/>
                </a:schemeClr>
              </a:solidFill>
              <a:latin typeface="Georgia" panose="02040502050405020303" pitchFamily="18" charset="0"/>
            </a:endParaRPr>
          </a:p>
        </p:txBody>
      </p:sp>
    </p:spTree>
    <p:extLst>
      <p:ext uri="{BB962C8B-B14F-4D97-AF65-F5344CB8AC3E}">
        <p14:creationId xmlns:p14="http://schemas.microsoft.com/office/powerpoint/2010/main" val="1489415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165790" y="21114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6" name="Oval 15"/>
          <p:cNvSpPr/>
          <p:nvPr/>
        </p:nvSpPr>
        <p:spPr>
          <a:xfrm>
            <a:off x="503092" y="21114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7" name="Oval 16"/>
          <p:cNvSpPr/>
          <p:nvPr/>
        </p:nvSpPr>
        <p:spPr>
          <a:xfrm>
            <a:off x="840394" y="21114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8" name="Oval 17"/>
          <p:cNvSpPr/>
          <p:nvPr/>
        </p:nvSpPr>
        <p:spPr>
          <a:xfrm>
            <a:off x="1177696" y="21114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9" name="Oval 18"/>
          <p:cNvSpPr/>
          <p:nvPr/>
        </p:nvSpPr>
        <p:spPr>
          <a:xfrm>
            <a:off x="1514998" y="21114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0" name="Oval 19"/>
          <p:cNvSpPr/>
          <p:nvPr/>
        </p:nvSpPr>
        <p:spPr>
          <a:xfrm>
            <a:off x="1852300" y="21114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1" name="Oval 20"/>
          <p:cNvSpPr/>
          <p:nvPr/>
        </p:nvSpPr>
        <p:spPr>
          <a:xfrm>
            <a:off x="2189602" y="21114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2" name="Oval 21"/>
          <p:cNvSpPr/>
          <p:nvPr/>
        </p:nvSpPr>
        <p:spPr>
          <a:xfrm>
            <a:off x="2526904" y="21114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3" name="Oval 22"/>
          <p:cNvSpPr/>
          <p:nvPr/>
        </p:nvSpPr>
        <p:spPr>
          <a:xfrm>
            <a:off x="2864206" y="21114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4" name="Oval 23"/>
          <p:cNvSpPr/>
          <p:nvPr/>
        </p:nvSpPr>
        <p:spPr>
          <a:xfrm>
            <a:off x="3201508" y="21114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5" name="Oval 24"/>
          <p:cNvSpPr/>
          <p:nvPr/>
        </p:nvSpPr>
        <p:spPr>
          <a:xfrm>
            <a:off x="3538810" y="21114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6" name="Oval 25"/>
          <p:cNvSpPr/>
          <p:nvPr/>
        </p:nvSpPr>
        <p:spPr>
          <a:xfrm>
            <a:off x="3876112" y="21114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7" name="Oval 26"/>
          <p:cNvSpPr/>
          <p:nvPr/>
        </p:nvSpPr>
        <p:spPr>
          <a:xfrm>
            <a:off x="4213414" y="21114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8" name="Oval 27"/>
          <p:cNvSpPr/>
          <p:nvPr/>
        </p:nvSpPr>
        <p:spPr>
          <a:xfrm>
            <a:off x="4550716" y="21114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9" name="Oval 28"/>
          <p:cNvSpPr/>
          <p:nvPr/>
        </p:nvSpPr>
        <p:spPr>
          <a:xfrm>
            <a:off x="4888018" y="21114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0" name="Oval 29"/>
          <p:cNvSpPr/>
          <p:nvPr/>
        </p:nvSpPr>
        <p:spPr>
          <a:xfrm>
            <a:off x="5225320" y="21114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1" name="Oval 30"/>
          <p:cNvSpPr/>
          <p:nvPr/>
        </p:nvSpPr>
        <p:spPr>
          <a:xfrm>
            <a:off x="5562622" y="21114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3" name="Oval 32"/>
          <p:cNvSpPr/>
          <p:nvPr/>
        </p:nvSpPr>
        <p:spPr>
          <a:xfrm>
            <a:off x="5899924" y="21114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4" name="Oval 33"/>
          <p:cNvSpPr/>
          <p:nvPr/>
        </p:nvSpPr>
        <p:spPr>
          <a:xfrm>
            <a:off x="6237226" y="21114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5" name="Oval 34"/>
          <p:cNvSpPr/>
          <p:nvPr/>
        </p:nvSpPr>
        <p:spPr>
          <a:xfrm>
            <a:off x="6574524" y="21114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graphicFrame>
        <p:nvGraphicFramePr>
          <p:cNvPr id="5" name="Table 4">
            <a:extLst>
              <a:ext uri="{FF2B5EF4-FFF2-40B4-BE49-F238E27FC236}">
                <a16:creationId xmlns:a16="http://schemas.microsoft.com/office/drawing/2014/main" id="{EBDFF263-071A-4D93-9D6C-4742B55ABE85}"/>
              </a:ext>
            </a:extLst>
          </p:cNvPr>
          <p:cNvGraphicFramePr>
            <a:graphicFrameLocks noGrp="1"/>
          </p:cNvGraphicFramePr>
          <p:nvPr>
            <p:extLst>
              <p:ext uri="{D42A27DB-BD31-4B8C-83A1-F6EECF244321}">
                <p14:modId xmlns:p14="http://schemas.microsoft.com/office/powerpoint/2010/main" val="377828634"/>
              </p:ext>
            </p:extLst>
          </p:nvPr>
        </p:nvGraphicFramePr>
        <p:xfrm>
          <a:off x="199509" y="2976751"/>
          <a:ext cx="6498734" cy="769011"/>
        </p:xfrm>
        <a:graphic>
          <a:graphicData uri="http://schemas.openxmlformats.org/drawingml/2006/table">
            <a:tbl>
              <a:tblPr/>
              <a:tblGrid>
                <a:gridCol w="2837933">
                  <a:extLst>
                    <a:ext uri="{9D8B030D-6E8A-4147-A177-3AD203B41FA5}">
                      <a16:colId xmlns:a16="http://schemas.microsoft.com/office/drawing/2014/main" val="3353467172"/>
                    </a:ext>
                  </a:extLst>
                </a:gridCol>
                <a:gridCol w="3660801">
                  <a:extLst>
                    <a:ext uri="{9D8B030D-6E8A-4147-A177-3AD203B41FA5}">
                      <a16:colId xmlns:a16="http://schemas.microsoft.com/office/drawing/2014/main" val="2894542153"/>
                    </a:ext>
                  </a:extLst>
                </a:gridCol>
              </a:tblGrid>
              <a:tr h="256337">
                <a:tc>
                  <a:txBody>
                    <a:bodyPr/>
                    <a:lstStyle/>
                    <a:p>
                      <a:pPr algn="l" fontAlgn="b"/>
                      <a:r>
                        <a:rPr lang="en-GB" sz="1200" b="1" i="0" u="none" strike="noStrike" dirty="0">
                          <a:solidFill>
                            <a:srgbClr val="FFFFFF"/>
                          </a:solidFill>
                          <a:effectLst/>
                          <a:latin typeface="Georgia" panose="02040502050405020303" pitchFamily="18" charset="0"/>
                        </a:rPr>
                        <a:t>Lead Walker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b"/>
                      <a:r>
                        <a:rPr lang="en-GB" sz="12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353634"/>
                  </a:ext>
                </a:extLst>
              </a:tr>
              <a:tr h="256337">
                <a:tc>
                  <a:txBody>
                    <a:bodyPr/>
                    <a:lstStyle/>
                    <a:p>
                      <a:pPr algn="l" fontAlgn="b"/>
                      <a:r>
                        <a:rPr lang="en-GB" sz="1200" b="1" i="0" u="none" strike="noStrike" dirty="0">
                          <a:solidFill>
                            <a:srgbClr val="FFFFFF"/>
                          </a:solidFill>
                          <a:effectLst/>
                          <a:latin typeface="Georgia" panose="02040502050405020303" pitchFamily="18" charset="0"/>
                        </a:rPr>
                        <a:t> Mobile Number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b"/>
                      <a:r>
                        <a:rPr lang="en-GB" sz="12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2935176"/>
                  </a:ext>
                </a:extLst>
              </a:tr>
              <a:tr h="256337">
                <a:tc>
                  <a:txBody>
                    <a:bodyPr/>
                    <a:lstStyle/>
                    <a:p>
                      <a:pPr algn="l" fontAlgn="b"/>
                      <a:r>
                        <a:rPr lang="en-GB" sz="1200" b="1" i="0" u="none" strike="noStrike" dirty="0">
                          <a:solidFill>
                            <a:srgbClr val="FFFFFF"/>
                          </a:solidFill>
                          <a:effectLst/>
                          <a:latin typeface="Georgia" panose="02040502050405020303" pitchFamily="18" charset="0"/>
                        </a:rPr>
                        <a:t> Email Address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b"/>
                      <a:r>
                        <a:rPr lang="en-GB" sz="12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9155893"/>
                  </a:ext>
                </a:extLst>
              </a:tr>
            </a:tbl>
          </a:graphicData>
        </a:graphic>
      </p:graphicFrame>
      <p:sp>
        <p:nvSpPr>
          <p:cNvPr id="37" name="Oval 36">
            <a:extLst>
              <a:ext uri="{FF2B5EF4-FFF2-40B4-BE49-F238E27FC236}">
                <a16:creationId xmlns:a16="http://schemas.microsoft.com/office/drawing/2014/main" id="{2D096A2F-53BA-4C61-B911-E712D4DCDC45}"/>
              </a:ext>
            </a:extLst>
          </p:cNvPr>
          <p:cNvSpPr/>
          <p:nvPr/>
        </p:nvSpPr>
        <p:spPr>
          <a:xfrm>
            <a:off x="165790"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8" name="Oval 37">
            <a:extLst>
              <a:ext uri="{FF2B5EF4-FFF2-40B4-BE49-F238E27FC236}">
                <a16:creationId xmlns:a16="http://schemas.microsoft.com/office/drawing/2014/main" id="{25819915-6456-4A71-A8BC-08EDD269F99B}"/>
              </a:ext>
            </a:extLst>
          </p:cNvPr>
          <p:cNvSpPr/>
          <p:nvPr/>
        </p:nvSpPr>
        <p:spPr>
          <a:xfrm>
            <a:off x="503092"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9" name="Oval 38">
            <a:extLst>
              <a:ext uri="{FF2B5EF4-FFF2-40B4-BE49-F238E27FC236}">
                <a16:creationId xmlns:a16="http://schemas.microsoft.com/office/drawing/2014/main" id="{F827E9BE-8A86-498F-A560-075DF1FC7220}"/>
              </a:ext>
            </a:extLst>
          </p:cNvPr>
          <p:cNvSpPr/>
          <p:nvPr/>
        </p:nvSpPr>
        <p:spPr>
          <a:xfrm>
            <a:off x="840394"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0" name="Oval 39">
            <a:extLst>
              <a:ext uri="{FF2B5EF4-FFF2-40B4-BE49-F238E27FC236}">
                <a16:creationId xmlns:a16="http://schemas.microsoft.com/office/drawing/2014/main" id="{495DB8BE-D0A6-4B1D-850D-B0BD37901516}"/>
              </a:ext>
            </a:extLst>
          </p:cNvPr>
          <p:cNvSpPr/>
          <p:nvPr/>
        </p:nvSpPr>
        <p:spPr>
          <a:xfrm>
            <a:off x="1177696"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1" name="Oval 40">
            <a:extLst>
              <a:ext uri="{FF2B5EF4-FFF2-40B4-BE49-F238E27FC236}">
                <a16:creationId xmlns:a16="http://schemas.microsoft.com/office/drawing/2014/main" id="{F162C034-A83E-4C59-8FBB-E749281BAC64}"/>
              </a:ext>
            </a:extLst>
          </p:cNvPr>
          <p:cNvSpPr/>
          <p:nvPr/>
        </p:nvSpPr>
        <p:spPr>
          <a:xfrm>
            <a:off x="1514998"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2" name="Oval 41">
            <a:extLst>
              <a:ext uri="{FF2B5EF4-FFF2-40B4-BE49-F238E27FC236}">
                <a16:creationId xmlns:a16="http://schemas.microsoft.com/office/drawing/2014/main" id="{BF04FE86-4812-43C1-8335-DF385737201A}"/>
              </a:ext>
            </a:extLst>
          </p:cNvPr>
          <p:cNvSpPr/>
          <p:nvPr/>
        </p:nvSpPr>
        <p:spPr>
          <a:xfrm>
            <a:off x="1852300"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3" name="Oval 42">
            <a:extLst>
              <a:ext uri="{FF2B5EF4-FFF2-40B4-BE49-F238E27FC236}">
                <a16:creationId xmlns:a16="http://schemas.microsoft.com/office/drawing/2014/main" id="{48F10A42-0F7A-413C-B80F-E9B32179722C}"/>
              </a:ext>
            </a:extLst>
          </p:cNvPr>
          <p:cNvSpPr/>
          <p:nvPr/>
        </p:nvSpPr>
        <p:spPr>
          <a:xfrm>
            <a:off x="2189602"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4" name="Oval 43">
            <a:extLst>
              <a:ext uri="{FF2B5EF4-FFF2-40B4-BE49-F238E27FC236}">
                <a16:creationId xmlns:a16="http://schemas.microsoft.com/office/drawing/2014/main" id="{A6865AC2-B4EE-4A61-BC92-7B7BC1F0C21A}"/>
              </a:ext>
            </a:extLst>
          </p:cNvPr>
          <p:cNvSpPr/>
          <p:nvPr/>
        </p:nvSpPr>
        <p:spPr>
          <a:xfrm>
            <a:off x="2526904"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5" name="Oval 44">
            <a:extLst>
              <a:ext uri="{FF2B5EF4-FFF2-40B4-BE49-F238E27FC236}">
                <a16:creationId xmlns:a16="http://schemas.microsoft.com/office/drawing/2014/main" id="{F5F00EEA-E502-4FC8-BCAB-CD8D0CDFABB5}"/>
              </a:ext>
            </a:extLst>
          </p:cNvPr>
          <p:cNvSpPr/>
          <p:nvPr/>
        </p:nvSpPr>
        <p:spPr>
          <a:xfrm>
            <a:off x="2864206"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6" name="Oval 45">
            <a:extLst>
              <a:ext uri="{FF2B5EF4-FFF2-40B4-BE49-F238E27FC236}">
                <a16:creationId xmlns:a16="http://schemas.microsoft.com/office/drawing/2014/main" id="{8345EB4A-48A4-4244-A4C0-0A319E824B2A}"/>
              </a:ext>
            </a:extLst>
          </p:cNvPr>
          <p:cNvSpPr/>
          <p:nvPr/>
        </p:nvSpPr>
        <p:spPr>
          <a:xfrm>
            <a:off x="3201508"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7" name="Oval 46">
            <a:extLst>
              <a:ext uri="{FF2B5EF4-FFF2-40B4-BE49-F238E27FC236}">
                <a16:creationId xmlns:a16="http://schemas.microsoft.com/office/drawing/2014/main" id="{7D1BD58D-279B-4BC3-B635-11A0958DEFE8}"/>
              </a:ext>
            </a:extLst>
          </p:cNvPr>
          <p:cNvSpPr/>
          <p:nvPr/>
        </p:nvSpPr>
        <p:spPr>
          <a:xfrm>
            <a:off x="3538810"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8" name="Oval 47">
            <a:extLst>
              <a:ext uri="{FF2B5EF4-FFF2-40B4-BE49-F238E27FC236}">
                <a16:creationId xmlns:a16="http://schemas.microsoft.com/office/drawing/2014/main" id="{0FF7C263-4472-4240-BD5F-60F7E755C28B}"/>
              </a:ext>
            </a:extLst>
          </p:cNvPr>
          <p:cNvSpPr/>
          <p:nvPr/>
        </p:nvSpPr>
        <p:spPr>
          <a:xfrm>
            <a:off x="3876112"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9" name="Oval 48">
            <a:extLst>
              <a:ext uri="{FF2B5EF4-FFF2-40B4-BE49-F238E27FC236}">
                <a16:creationId xmlns:a16="http://schemas.microsoft.com/office/drawing/2014/main" id="{92D8BE6C-9C68-43ED-BA81-177E0D05F5CB}"/>
              </a:ext>
            </a:extLst>
          </p:cNvPr>
          <p:cNvSpPr/>
          <p:nvPr/>
        </p:nvSpPr>
        <p:spPr>
          <a:xfrm>
            <a:off x="4213414"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0" name="Oval 49">
            <a:extLst>
              <a:ext uri="{FF2B5EF4-FFF2-40B4-BE49-F238E27FC236}">
                <a16:creationId xmlns:a16="http://schemas.microsoft.com/office/drawing/2014/main" id="{908C7DED-6E14-4F0D-9AC9-B9C0FDCA63E1}"/>
              </a:ext>
            </a:extLst>
          </p:cNvPr>
          <p:cNvSpPr/>
          <p:nvPr/>
        </p:nvSpPr>
        <p:spPr>
          <a:xfrm>
            <a:off x="4550716"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1" name="Oval 50">
            <a:extLst>
              <a:ext uri="{FF2B5EF4-FFF2-40B4-BE49-F238E27FC236}">
                <a16:creationId xmlns:a16="http://schemas.microsoft.com/office/drawing/2014/main" id="{400C3B68-0E02-4739-B94D-46E503B38978}"/>
              </a:ext>
            </a:extLst>
          </p:cNvPr>
          <p:cNvSpPr/>
          <p:nvPr/>
        </p:nvSpPr>
        <p:spPr>
          <a:xfrm>
            <a:off x="4888018"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2" name="Oval 51">
            <a:extLst>
              <a:ext uri="{FF2B5EF4-FFF2-40B4-BE49-F238E27FC236}">
                <a16:creationId xmlns:a16="http://schemas.microsoft.com/office/drawing/2014/main" id="{6BBDABE5-A999-4AED-B874-B1BCDF62D64E}"/>
              </a:ext>
            </a:extLst>
          </p:cNvPr>
          <p:cNvSpPr/>
          <p:nvPr/>
        </p:nvSpPr>
        <p:spPr>
          <a:xfrm>
            <a:off x="5225320"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3" name="Oval 52">
            <a:extLst>
              <a:ext uri="{FF2B5EF4-FFF2-40B4-BE49-F238E27FC236}">
                <a16:creationId xmlns:a16="http://schemas.microsoft.com/office/drawing/2014/main" id="{F36E1562-EDA9-49E9-8106-DF705EAB8706}"/>
              </a:ext>
            </a:extLst>
          </p:cNvPr>
          <p:cNvSpPr/>
          <p:nvPr/>
        </p:nvSpPr>
        <p:spPr>
          <a:xfrm>
            <a:off x="5562622"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4" name="Oval 53">
            <a:extLst>
              <a:ext uri="{FF2B5EF4-FFF2-40B4-BE49-F238E27FC236}">
                <a16:creationId xmlns:a16="http://schemas.microsoft.com/office/drawing/2014/main" id="{A030E114-575B-4AFC-AA0D-8BD9C81A6442}"/>
              </a:ext>
            </a:extLst>
          </p:cNvPr>
          <p:cNvSpPr/>
          <p:nvPr/>
        </p:nvSpPr>
        <p:spPr>
          <a:xfrm>
            <a:off x="5899924"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5" name="Oval 54">
            <a:extLst>
              <a:ext uri="{FF2B5EF4-FFF2-40B4-BE49-F238E27FC236}">
                <a16:creationId xmlns:a16="http://schemas.microsoft.com/office/drawing/2014/main" id="{6BC6B160-6A5E-4BA5-8879-CB0DB8FC8A48}"/>
              </a:ext>
            </a:extLst>
          </p:cNvPr>
          <p:cNvSpPr/>
          <p:nvPr/>
        </p:nvSpPr>
        <p:spPr>
          <a:xfrm>
            <a:off x="6237226"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6" name="Oval 55">
            <a:extLst>
              <a:ext uri="{FF2B5EF4-FFF2-40B4-BE49-F238E27FC236}">
                <a16:creationId xmlns:a16="http://schemas.microsoft.com/office/drawing/2014/main" id="{F7798703-DF8B-42BE-A0EE-16824E4E8707}"/>
              </a:ext>
            </a:extLst>
          </p:cNvPr>
          <p:cNvSpPr/>
          <p:nvPr/>
        </p:nvSpPr>
        <p:spPr>
          <a:xfrm>
            <a:off x="6574524"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graphicFrame>
        <p:nvGraphicFramePr>
          <p:cNvPr id="3" name="Table 5">
            <a:extLst>
              <a:ext uri="{FF2B5EF4-FFF2-40B4-BE49-F238E27FC236}">
                <a16:creationId xmlns:a16="http://schemas.microsoft.com/office/drawing/2014/main" id="{42CC0076-075F-4181-95AE-1D2E701A0301}"/>
              </a:ext>
            </a:extLst>
          </p:cNvPr>
          <p:cNvGraphicFramePr>
            <a:graphicFrameLocks noGrp="1"/>
          </p:cNvGraphicFramePr>
          <p:nvPr>
            <p:extLst>
              <p:ext uri="{D42A27DB-BD31-4B8C-83A1-F6EECF244321}">
                <p14:modId xmlns:p14="http://schemas.microsoft.com/office/powerpoint/2010/main" val="2565246957"/>
              </p:ext>
            </p:extLst>
          </p:nvPr>
        </p:nvGraphicFramePr>
        <p:xfrm>
          <a:off x="199508" y="3965561"/>
          <a:ext cx="6498735" cy="1602895"/>
        </p:xfrm>
        <a:graphic>
          <a:graphicData uri="http://schemas.openxmlformats.org/drawingml/2006/table">
            <a:tbl>
              <a:tblPr firstRow="1" bandRow="1">
                <a:tableStyleId>{5C22544A-7EE6-4342-B048-85BDC9FD1C3A}</a:tableStyleId>
              </a:tblPr>
              <a:tblGrid>
                <a:gridCol w="2038876">
                  <a:extLst>
                    <a:ext uri="{9D8B030D-6E8A-4147-A177-3AD203B41FA5}">
                      <a16:colId xmlns:a16="http://schemas.microsoft.com/office/drawing/2014/main" val="3763177878"/>
                    </a:ext>
                  </a:extLst>
                </a:gridCol>
                <a:gridCol w="1892300">
                  <a:extLst>
                    <a:ext uri="{9D8B030D-6E8A-4147-A177-3AD203B41FA5}">
                      <a16:colId xmlns:a16="http://schemas.microsoft.com/office/drawing/2014/main" val="984533445"/>
                    </a:ext>
                  </a:extLst>
                </a:gridCol>
                <a:gridCol w="2567559">
                  <a:extLst>
                    <a:ext uri="{9D8B030D-6E8A-4147-A177-3AD203B41FA5}">
                      <a16:colId xmlns:a16="http://schemas.microsoft.com/office/drawing/2014/main" val="942802936"/>
                    </a:ext>
                  </a:extLst>
                </a:gridCol>
              </a:tblGrid>
              <a:tr h="265715">
                <a:tc>
                  <a:txBody>
                    <a:bodyPr/>
                    <a:lstStyle/>
                    <a:p>
                      <a:r>
                        <a:rPr lang="en-GB" sz="1200" dirty="0">
                          <a:latin typeface="Georgia" panose="02040502050405020303" pitchFamily="18" charset="0"/>
                        </a:rPr>
                        <a:t>Walker Name</a:t>
                      </a:r>
                    </a:p>
                  </a:txBody>
                  <a:tcPr/>
                </a:tc>
                <a:tc>
                  <a:txBody>
                    <a:bodyPr/>
                    <a:lstStyle/>
                    <a:p>
                      <a:r>
                        <a:rPr lang="en-GB" sz="1200" dirty="0">
                          <a:latin typeface="Georgia" panose="02040502050405020303" pitchFamily="18" charset="0"/>
                        </a:rPr>
                        <a:t>T-shirt Size</a:t>
                      </a:r>
                    </a:p>
                  </a:txBody>
                  <a:tcPr/>
                </a:tc>
                <a:tc>
                  <a:txBody>
                    <a:bodyPr/>
                    <a:lstStyle/>
                    <a:p>
                      <a:r>
                        <a:rPr lang="en-GB" sz="1200" dirty="0">
                          <a:latin typeface="Georgia" panose="02040502050405020303" pitchFamily="18" charset="0"/>
                        </a:rPr>
                        <a:t>Hoodie</a:t>
                      </a:r>
                    </a:p>
                  </a:txBody>
                  <a:tcPr/>
                </a:tc>
                <a:extLst>
                  <a:ext uri="{0D108BD9-81ED-4DB2-BD59-A6C34878D82A}">
                    <a16:rowId xmlns:a16="http://schemas.microsoft.com/office/drawing/2014/main" val="3935300967"/>
                  </a:ext>
                </a:extLst>
              </a:tr>
              <a:tr h="265715">
                <a:tc>
                  <a:txBody>
                    <a:bodyPr/>
                    <a:lstStyle/>
                    <a:p>
                      <a:r>
                        <a:rPr lang="en-GB" sz="1100" dirty="0">
                          <a:latin typeface="Georgia" panose="02040502050405020303" pitchFamily="18" charset="0"/>
                        </a:rPr>
                        <a:t>Lead Walker as above</a:t>
                      </a:r>
                    </a:p>
                  </a:txBody>
                  <a:tcPr/>
                </a:tc>
                <a:tc>
                  <a:txBody>
                    <a:bodyPr/>
                    <a:lstStyle/>
                    <a:p>
                      <a:r>
                        <a:rPr lang="en-GB" sz="1100" dirty="0">
                          <a:latin typeface="Georgia" panose="02040502050405020303" pitchFamily="18" charset="0"/>
                        </a:rPr>
                        <a:t>S  /  M  /  L  /  XL  /  XXL</a:t>
                      </a:r>
                    </a:p>
                  </a:txBody>
                  <a:tcPr/>
                </a:tc>
                <a:tc>
                  <a:txBody>
                    <a:bodyPr/>
                    <a:lstStyle/>
                    <a:p>
                      <a:r>
                        <a:rPr lang="en-GB" sz="1100" dirty="0">
                          <a:latin typeface="Georgia" panose="02040502050405020303" pitchFamily="18" charset="0"/>
                        </a:rPr>
                        <a:t>PINK / PURPLE / BLACK / NONE</a:t>
                      </a:r>
                    </a:p>
                  </a:txBody>
                  <a:tcPr/>
                </a:tc>
                <a:extLst>
                  <a:ext uri="{0D108BD9-81ED-4DB2-BD59-A6C34878D82A}">
                    <a16:rowId xmlns:a16="http://schemas.microsoft.com/office/drawing/2014/main" val="3201803435"/>
                  </a:ext>
                </a:extLst>
              </a:tr>
              <a:tr h="265715">
                <a:tc>
                  <a:txBody>
                    <a:bodyPr/>
                    <a:lstStyle/>
                    <a:p>
                      <a:endParaRPr lang="en-GB" sz="1100" dirty="0">
                        <a:latin typeface="Georgia" panose="02040502050405020303" pitchFamily="18" charset="0"/>
                      </a:endParaRPr>
                    </a:p>
                  </a:txBody>
                  <a:tcPr/>
                </a:tc>
                <a:tc>
                  <a:txBody>
                    <a:bodyPr/>
                    <a:lstStyle/>
                    <a:p>
                      <a:r>
                        <a:rPr lang="en-GB" sz="1100" dirty="0">
                          <a:latin typeface="Georgia" panose="02040502050405020303" pitchFamily="18" charset="0"/>
                        </a:rPr>
                        <a:t>S  /  M  /  L  /  XL  /  XXL</a:t>
                      </a:r>
                    </a:p>
                  </a:txBody>
                  <a:tcPr/>
                </a:tc>
                <a:tc>
                  <a:txBody>
                    <a:bodyPr/>
                    <a:lstStyle/>
                    <a:p>
                      <a:r>
                        <a:rPr lang="en-GB" sz="1100" dirty="0">
                          <a:latin typeface="Georgia" panose="02040502050405020303" pitchFamily="18" charset="0"/>
                        </a:rPr>
                        <a:t>PINK / PURPLE / BLACK / NONE</a:t>
                      </a:r>
                    </a:p>
                  </a:txBody>
                  <a:tcPr/>
                </a:tc>
                <a:extLst>
                  <a:ext uri="{0D108BD9-81ED-4DB2-BD59-A6C34878D82A}">
                    <a16:rowId xmlns:a16="http://schemas.microsoft.com/office/drawing/2014/main" val="350442316"/>
                  </a:ext>
                </a:extLst>
              </a:tr>
              <a:tr h="265715">
                <a:tc>
                  <a:txBody>
                    <a:bodyPr/>
                    <a:lstStyle/>
                    <a:p>
                      <a:endParaRPr lang="en-GB" sz="1100" dirty="0">
                        <a:latin typeface="Georgia" panose="02040502050405020303" pitchFamily="18" charset="0"/>
                      </a:endParaRPr>
                    </a:p>
                  </a:txBody>
                  <a:tcPr/>
                </a:tc>
                <a:tc>
                  <a:txBody>
                    <a:bodyPr/>
                    <a:lstStyle/>
                    <a:p>
                      <a:r>
                        <a:rPr lang="en-GB" sz="1100" dirty="0">
                          <a:latin typeface="Georgia" panose="02040502050405020303" pitchFamily="18" charset="0"/>
                        </a:rPr>
                        <a:t>S  /  M  /  L  /  XL  /  XXL</a:t>
                      </a:r>
                    </a:p>
                  </a:txBody>
                  <a:tcPr/>
                </a:tc>
                <a:tc>
                  <a:txBody>
                    <a:bodyPr/>
                    <a:lstStyle/>
                    <a:p>
                      <a:r>
                        <a:rPr lang="en-GB" sz="1100" dirty="0">
                          <a:latin typeface="Georgia" panose="02040502050405020303" pitchFamily="18" charset="0"/>
                        </a:rPr>
                        <a:t>PINK / PURPLE / BLACK / NONE</a:t>
                      </a:r>
                    </a:p>
                  </a:txBody>
                  <a:tcPr/>
                </a:tc>
                <a:extLst>
                  <a:ext uri="{0D108BD9-81ED-4DB2-BD59-A6C34878D82A}">
                    <a16:rowId xmlns:a16="http://schemas.microsoft.com/office/drawing/2014/main" val="3701934993"/>
                  </a:ext>
                </a:extLst>
              </a:tr>
              <a:tr h="265715">
                <a:tc>
                  <a:txBody>
                    <a:bodyPr/>
                    <a:lstStyle/>
                    <a:p>
                      <a:endParaRPr lang="en-GB" sz="1100" dirty="0">
                        <a:latin typeface="Georgia" panose="02040502050405020303" pitchFamily="18" charset="0"/>
                      </a:endParaRPr>
                    </a:p>
                  </a:txBody>
                  <a:tcPr/>
                </a:tc>
                <a:tc>
                  <a:txBody>
                    <a:bodyPr/>
                    <a:lstStyle/>
                    <a:p>
                      <a:r>
                        <a:rPr lang="en-GB" sz="1100" dirty="0">
                          <a:latin typeface="Georgia" panose="02040502050405020303" pitchFamily="18" charset="0"/>
                        </a:rPr>
                        <a:t>S  /  M  /  L  /  XL  /  XXL</a:t>
                      </a:r>
                    </a:p>
                  </a:txBody>
                  <a:tcPr/>
                </a:tc>
                <a:tc>
                  <a:txBody>
                    <a:bodyPr/>
                    <a:lstStyle/>
                    <a:p>
                      <a:r>
                        <a:rPr lang="en-GB" sz="1100" dirty="0">
                          <a:latin typeface="Georgia" panose="02040502050405020303" pitchFamily="18" charset="0"/>
                        </a:rPr>
                        <a:t>PINK / PURPLE / BLACK / NONE</a:t>
                      </a:r>
                    </a:p>
                  </a:txBody>
                  <a:tcPr/>
                </a:tc>
                <a:extLst>
                  <a:ext uri="{0D108BD9-81ED-4DB2-BD59-A6C34878D82A}">
                    <a16:rowId xmlns:a16="http://schemas.microsoft.com/office/drawing/2014/main" val="1460467931"/>
                  </a:ext>
                </a:extLst>
              </a:tr>
              <a:tr h="265715">
                <a:tc>
                  <a:txBody>
                    <a:bodyPr/>
                    <a:lstStyle/>
                    <a:p>
                      <a:endParaRPr lang="en-GB" sz="1100" dirty="0">
                        <a:latin typeface="Georgia" panose="02040502050405020303" pitchFamily="18" charset="0"/>
                      </a:endParaRPr>
                    </a:p>
                  </a:txBody>
                  <a:tcPr/>
                </a:tc>
                <a:tc>
                  <a:txBody>
                    <a:bodyPr/>
                    <a:lstStyle/>
                    <a:p>
                      <a:r>
                        <a:rPr lang="en-GB" sz="1100" dirty="0">
                          <a:latin typeface="Georgia" panose="02040502050405020303" pitchFamily="18" charset="0"/>
                        </a:rPr>
                        <a:t>S  /  M  /  L  /  XL  /  XXL</a:t>
                      </a:r>
                    </a:p>
                  </a:txBody>
                  <a:tcPr/>
                </a:tc>
                <a:tc>
                  <a:txBody>
                    <a:bodyPr/>
                    <a:lstStyle/>
                    <a:p>
                      <a:r>
                        <a:rPr lang="en-GB" sz="1100" dirty="0">
                          <a:latin typeface="Georgia" panose="02040502050405020303" pitchFamily="18" charset="0"/>
                        </a:rPr>
                        <a:t>PINK / PURPLE / BLACK / NONE</a:t>
                      </a:r>
                    </a:p>
                  </a:txBody>
                  <a:tcPr/>
                </a:tc>
                <a:extLst>
                  <a:ext uri="{0D108BD9-81ED-4DB2-BD59-A6C34878D82A}">
                    <a16:rowId xmlns:a16="http://schemas.microsoft.com/office/drawing/2014/main" val="2073775202"/>
                  </a:ext>
                </a:extLst>
              </a:tr>
            </a:tbl>
          </a:graphicData>
        </a:graphic>
      </p:graphicFrame>
      <p:graphicFrame>
        <p:nvGraphicFramePr>
          <p:cNvPr id="57" name="Table 5">
            <a:extLst>
              <a:ext uri="{FF2B5EF4-FFF2-40B4-BE49-F238E27FC236}">
                <a16:creationId xmlns:a16="http://schemas.microsoft.com/office/drawing/2014/main" id="{5E3CA87F-11BE-4B12-B100-B695EC7DDFA8}"/>
              </a:ext>
            </a:extLst>
          </p:cNvPr>
          <p:cNvGraphicFramePr>
            <a:graphicFrameLocks noGrp="1"/>
          </p:cNvGraphicFramePr>
          <p:nvPr>
            <p:extLst>
              <p:ext uri="{D42A27DB-BD31-4B8C-83A1-F6EECF244321}">
                <p14:modId xmlns:p14="http://schemas.microsoft.com/office/powerpoint/2010/main" val="4056522640"/>
              </p:ext>
            </p:extLst>
          </p:nvPr>
        </p:nvGraphicFramePr>
        <p:xfrm>
          <a:off x="199508" y="5763964"/>
          <a:ext cx="6498735" cy="2317205"/>
        </p:xfrm>
        <a:graphic>
          <a:graphicData uri="http://schemas.openxmlformats.org/drawingml/2006/table">
            <a:tbl>
              <a:tblPr firstRow="1" bandRow="1">
                <a:tableStyleId>{5C22544A-7EE6-4342-B048-85BDC9FD1C3A}</a:tableStyleId>
              </a:tblPr>
              <a:tblGrid>
                <a:gridCol w="1575951">
                  <a:extLst>
                    <a:ext uri="{9D8B030D-6E8A-4147-A177-3AD203B41FA5}">
                      <a16:colId xmlns:a16="http://schemas.microsoft.com/office/drawing/2014/main" val="3763177878"/>
                    </a:ext>
                  </a:extLst>
                </a:gridCol>
                <a:gridCol w="2887980">
                  <a:extLst>
                    <a:ext uri="{9D8B030D-6E8A-4147-A177-3AD203B41FA5}">
                      <a16:colId xmlns:a16="http://schemas.microsoft.com/office/drawing/2014/main" val="984533445"/>
                    </a:ext>
                  </a:extLst>
                </a:gridCol>
                <a:gridCol w="2034804">
                  <a:extLst>
                    <a:ext uri="{9D8B030D-6E8A-4147-A177-3AD203B41FA5}">
                      <a16:colId xmlns:a16="http://schemas.microsoft.com/office/drawing/2014/main" val="942802936"/>
                    </a:ext>
                  </a:extLst>
                </a:gridCol>
              </a:tblGrid>
              <a:tr h="265715">
                <a:tc>
                  <a:txBody>
                    <a:bodyPr/>
                    <a:lstStyle/>
                    <a:p>
                      <a:r>
                        <a:rPr lang="en-GB" sz="1200" dirty="0">
                          <a:latin typeface="Georgia" panose="02040502050405020303" pitchFamily="18" charset="0"/>
                        </a:rPr>
                        <a:t>Additional Hoodies Name</a:t>
                      </a:r>
                    </a:p>
                  </a:txBody>
                  <a:tcPr/>
                </a:tc>
                <a:tc>
                  <a:txBody>
                    <a:bodyPr/>
                    <a:lstStyle/>
                    <a:p>
                      <a:r>
                        <a:rPr lang="en-GB" sz="1200" dirty="0">
                          <a:latin typeface="Georgia" panose="02040502050405020303" pitchFamily="18" charset="0"/>
                        </a:rPr>
                        <a:t>Hoodie Size</a:t>
                      </a:r>
                    </a:p>
                  </a:txBody>
                  <a:tcPr/>
                </a:tc>
                <a:tc>
                  <a:txBody>
                    <a:bodyPr/>
                    <a:lstStyle/>
                    <a:p>
                      <a:r>
                        <a:rPr lang="en-GB" sz="1200" dirty="0">
                          <a:latin typeface="Georgia" panose="02040502050405020303" pitchFamily="18" charset="0"/>
                        </a:rPr>
                        <a:t>Hoodie Colour</a:t>
                      </a:r>
                    </a:p>
                  </a:txBody>
                  <a:tcPr/>
                </a:tc>
                <a:extLst>
                  <a:ext uri="{0D108BD9-81ED-4DB2-BD59-A6C34878D82A}">
                    <a16:rowId xmlns:a16="http://schemas.microsoft.com/office/drawing/2014/main" val="3935300967"/>
                  </a:ext>
                </a:extLst>
              </a:tr>
              <a:tr h="265715">
                <a:tc>
                  <a:txBody>
                    <a:bodyPr/>
                    <a:lstStyle/>
                    <a:p>
                      <a:endParaRPr lang="en-GB" sz="1100" dirty="0">
                        <a:latin typeface="Georgia" panose="02040502050405020303" pitchFamily="18" charset="0"/>
                      </a:endParaRPr>
                    </a:p>
                  </a:txBody>
                  <a:tcPr/>
                </a:tc>
                <a:tc>
                  <a:txBody>
                    <a:bodyPr/>
                    <a:lstStyle/>
                    <a:p>
                      <a:r>
                        <a:rPr lang="en-GB" sz="1100" dirty="0">
                          <a:latin typeface="Georgia" panose="02040502050405020303" pitchFamily="18" charset="0"/>
                        </a:rPr>
                        <a:t>3-4 / 5-6 / 7-8 / 9-11 / S / M / L / XL / XXL</a:t>
                      </a:r>
                    </a:p>
                  </a:txBody>
                  <a:tcPr/>
                </a:tc>
                <a:tc>
                  <a:txBody>
                    <a:bodyPr/>
                    <a:lstStyle/>
                    <a:p>
                      <a:r>
                        <a:rPr lang="en-GB" sz="1100" dirty="0">
                          <a:latin typeface="Georgia" panose="02040502050405020303" pitchFamily="18" charset="0"/>
                        </a:rPr>
                        <a:t>PINK / PURPLE / BLACK </a:t>
                      </a:r>
                    </a:p>
                  </a:txBody>
                  <a:tcPr/>
                </a:tc>
                <a:extLst>
                  <a:ext uri="{0D108BD9-81ED-4DB2-BD59-A6C34878D82A}">
                    <a16:rowId xmlns:a16="http://schemas.microsoft.com/office/drawing/2014/main" val="3201803435"/>
                  </a:ext>
                </a:extLst>
              </a:tr>
              <a:tr h="265715">
                <a:tc>
                  <a:txBody>
                    <a:bodyPr/>
                    <a:lstStyle/>
                    <a:p>
                      <a:endParaRPr lang="en-GB" sz="1100" dirty="0">
                        <a:latin typeface="Georgia" panose="02040502050405020303" pitchFamily="18" charset="0"/>
                      </a:endParaRPr>
                    </a:p>
                  </a:txBody>
                  <a:tcPr/>
                </a:tc>
                <a:tc>
                  <a:txBody>
                    <a:bodyPr/>
                    <a:lstStyle/>
                    <a:p>
                      <a:r>
                        <a:rPr lang="en-GB" sz="1100" dirty="0">
                          <a:latin typeface="Georgia" panose="02040502050405020303" pitchFamily="18" charset="0"/>
                        </a:rPr>
                        <a:t>3-4 / 5-6 / 7-8 / 9-11 / S / M / L / XL / XXL</a:t>
                      </a:r>
                    </a:p>
                  </a:txBody>
                  <a:tcPr/>
                </a:tc>
                <a:tc>
                  <a:txBody>
                    <a:bodyPr/>
                    <a:lstStyle/>
                    <a:p>
                      <a:r>
                        <a:rPr lang="en-GB" sz="1100" dirty="0">
                          <a:latin typeface="Georgia" panose="02040502050405020303" pitchFamily="18" charset="0"/>
                        </a:rPr>
                        <a:t>PINK / PURPLE / BLACK </a:t>
                      </a:r>
                    </a:p>
                  </a:txBody>
                  <a:tcPr/>
                </a:tc>
                <a:extLst>
                  <a:ext uri="{0D108BD9-81ED-4DB2-BD59-A6C34878D82A}">
                    <a16:rowId xmlns:a16="http://schemas.microsoft.com/office/drawing/2014/main" val="350442316"/>
                  </a:ext>
                </a:extLst>
              </a:tr>
              <a:tr h="265715">
                <a:tc>
                  <a:txBody>
                    <a:bodyPr/>
                    <a:lstStyle/>
                    <a:p>
                      <a:endParaRPr lang="en-GB" sz="1100" dirty="0">
                        <a:latin typeface="Georgia" panose="02040502050405020303" pitchFamily="18" charset="0"/>
                      </a:endParaRPr>
                    </a:p>
                  </a:txBody>
                  <a:tcPr/>
                </a:tc>
                <a:tc>
                  <a:txBody>
                    <a:bodyPr/>
                    <a:lstStyle/>
                    <a:p>
                      <a:r>
                        <a:rPr lang="en-GB" sz="1100" dirty="0">
                          <a:latin typeface="Georgia" panose="02040502050405020303" pitchFamily="18" charset="0"/>
                        </a:rPr>
                        <a:t>3-4 / 5-6 / 7-8 / 9-11 / S / M / L / XL / XXL</a:t>
                      </a:r>
                    </a:p>
                  </a:txBody>
                  <a:tcPr/>
                </a:tc>
                <a:tc>
                  <a:txBody>
                    <a:bodyPr/>
                    <a:lstStyle/>
                    <a:p>
                      <a:r>
                        <a:rPr lang="en-GB" sz="1100" dirty="0">
                          <a:latin typeface="Georgia" panose="02040502050405020303" pitchFamily="18" charset="0"/>
                        </a:rPr>
                        <a:t>PINK / PURPLE / BLACK </a:t>
                      </a:r>
                    </a:p>
                  </a:txBody>
                  <a:tcPr/>
                </a:tc>
                <a:extLst>
                  <a:ext uri="{0D108BD9-81ED-4DB2-BD59-A6C34878D82A}">
                    <a16:rowId xmlns:a16="http://schemas.microsoft.com/office/drawing/2014/main" val="3701934993"/>
                  </a:ext>
                </a:extLst>
              </a:tr>
              <a:tr h="265715">
                <a:tc>
                  <a:txBody>
                    <a:bodyPr/>
                    <a:lstStyle/>
                    <a:p>
                      <a:endParaRPr lang="en-GB" sz="1100" dirty="0">
                        <a:latin typeface="Georgia" panose="02040502050405020303" pitchFamily="18" charset="0"/>
                      </a:endParaRPr>
                    </a:p>
                  </a:txBody>
                  <a:tcPr/>
                </a:tc>
                <a:tc>
                  <a:txBody>
                    <a:bodyPr/>
                    <a:lstStyle/>
                    <a:p>
                      <a:r>
                        <a:rPr lang="en-GB" sz="1100" dirty="0">
                          <a:latin typeface="Georgia" panose="02040502050405020303" pitchFamily="18" charset="0"/>
                        </a:rPr>
                        <a:t>3-4 / 5-6 / 7-8 / 9-11 / S / M / L / XL / XXL</a:t>
                      </a:r>
                    </a:p>
                  </a:txBody>
                  <a:tcPr/>
                </a:tc>
                <a:tc>
                  <a:txBody>
                    <a:bodyPr/>
                    <a:lstStyle/>
                    <a:p>
                      <a:r>
                        <a:rPr lang="en-GB" sz="1100" dirty="0">
                          <a:latin typeface="Georgia" panose="02040502050405020303" pitchFamily="18" charset="0"/>
                        </a:rPr>
                        <a:t>PINK / PURPLE / BLACK </a:t>
                      </a:r>
                    </a:p>
                  </a:txBody>
                  <a:tcPr/>
                </a:tc>
                <a:extLst>
                  <a:ext uri="{0D108BD9-81ED-4DB2-BD59-A6C34878D82A}">
                    <a16:rowId xmlns:a16="http://schemas.microsoft.com/office/drawing/2014/main" val="1460467931"/>
                  </a:ext>
                </a:extLst>
              </a:tr>
              <a:tr h="265715">
                <a:tc>
                  <a:txBody>
                    <a:bodyPr/>
                    <a:lstStyle/>
                    <a:p>
                      <a:endParaRPr lang="en-GB" sz="1100" dirty="0">
                        <a:latin typeface="Georgia" panose="02040502050405020303" pitchFamily="18" charset="0"/>
                      </a:endParaRPr>
                    </a:p>
                  </a:txBody>
                  <a:tcPr/>
                </a:tc>
                <a:tc>
                  <a:txBody>
                    <a:bodyPr/>
                    <a:lstStyle/>
                    <a:p>
                      <a:r>
                        <a:rPr lang="en-GB" sz="1100" dirty="0">
                          <a:latin typeface="Georgia" panose="02040502050405020303" pitchFamily="18" charset="0"/>
                        </a:rPr>
                        <a:t>3-4 / 5-6 / 7-8 / 9-11 / S / M / L / XL / XXL</a:t>
                      </a:r>
                    </a:p>
                  </a:txBody>
                  <a:tcPr/>
                </a:tc>
                <a:tc>
                  <a:txBody>
                    <a:bodyPr/>
                    <a:lstStyle/>
                    <a:p>
                      <a:r>
                        <a:rPr lang="en-GB" sz="1100" dirty="0">
                          <a:latin typeface="Georgia" panose="02040502050405020303" pitchFamily="18" charset="0"/>
                        </a:rPr>
                        <a:t>PINK / PURPLE / BLACK</a:t>
                      </a:r>
                    </a:p>
                  </a:txBody>
                  <a:tcPr/>
                </a:tc>
                <a:extLst>
                  <a:ext uri="{0D108BD9-81ED-4DB2-BD59-A6C34878D82A}">
                    <a16:rowId xmlns:a16="http://schemas.microsoft.com/office/drawing/2014/main" val="2073775202"/>
                  </a:ext>
                </a:extLst>
              </a:tr>
              <a:tr h="265715">
                <a:tc>
                  <a:txBody>
                    <a:bodyPr/>
                    <a:lstStyle/>
                    <a:p>
                      <a:endParaRPr lang="en-GB" sz="1100" dirty="0">
                        <a:latin typeface="Georgia" panose="020405020504050203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Georgia" panose="02040502050405020303" pitchFamily="18" charset="0"/>
                        </a:rPr>
                        <a:t>3-4 / 5-6 / 7-8 / 9-11 / S / M / L / XL / XXL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Georgia" panose="02040502050405020303" pitchFamily="18" charset="0"/>
                        </a:rPr>
                        <a:t>PINK / PURPLE / BLACK</a:t>
                      </a:r>
                    </a:p>
                  </a:txBody>
                  <a:tcPr/>
                </a:tc>
                <a:extLst>
                  <a:ext uri="{0D108BD9-81ED-4DB2-BD59-A6C34878D82A}">
                    <a16:rowId xmlns:a16="http://schemas.microsoft.com/office/drawing/2014/main" val="2160980448"/>
                  </a:ext>
                </a:extLst>
              </a:tr>
              <a:tr h="265715">
                <a:tc>
                  <a:txBody>
                    <a:bodyPr/>
                    <a:lstStyle/>
                    <a:p>
                      <a:endParaRPr lang="en-GB" sz="1100" dirty="0">
                        <a:latin typeface="Georgia" panose="020405020504050203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Georgia" panose="02040502050405020303" pitchFamily="18" charset="0"/>
                        </a:rPr>
                        <a:t>3-4 / 5-6 / 7-8 / 9-11 / S / M / L / XL / XXL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Georgia" panose="02040502050405020303" pitchFamily="18" charset="0"/>
                        </a:rPr>
                        <a:t>PINK / PURPLE / BLACK</a:t>
                      </a:r>
                    </a:p>
                  </a:txBody>
                  <a:tcPr/>
                </a:tc>
                <a:extLst>
                  <a:ext uri="{0D108BD9-81ED-4DB2-BD59-A6C34878D82A}">
                    <a16:rowId xmlns:a16="http://schemas.microsoft.com/office/drawing/2014/main" val="1777636591"/>
                  </a:ext>
                </a:extLst>
              </a:tr>
            </a:tbl>
          </a:graphicData>
        </a:graphic>
      </p:graphicFrame>
      <p:sp>
        <p:nvSpPr>
          <p:cNvPr id="58" name="TextBox 57">
            <a:extLst>
              <a:ext uri="{FF2B5EF4-FFF2-40B4-BE49-F238E27FC236}">
                <a16:creationId xmlns:a16="http://schemas.microsoft.com/office/drawing/2014/main" id="{28876DA1-C660-4DAF-B432-51831C6C4F1E}"/>
              </a:ext>
            </a:extLst>
          </p:cNvPr>
          <p:cNvSpPr txBox="1"/>
          <p:nvPr/>
        </p:nvSpPr>
        <p:spPr>
          <a:xfrm>
            <a:off x="179585" y="509212"/>
            <a:ext cx="6498734" cy="2532076"/>
          </a:xfrm>
          <a:prstGeom prst="rect">
            <a:avLst/>
          </a:prstGeom>
          <a:noFill/>
        </p:spPr>
        <p:txBody>
          <a:bodyPr wrap="square" lIns="108000" tIns="108000" rIns="108000" bIns="108000" rtlCol="0" anchor="t" anchorCtr="0">
            <a:spAutoFit/>
          </a:bodyPr>
          <a:lstStyle/>
          <a:p>
            <a:pPr>
              <a:lnSpc>
                <a:spcPct val="105000"/>
              </a:lnSpc>
            </a:pPr>
            <a:r>
              <a:rPr lang="en-GB" sz="1200" b="1" u="sng" dirty="0">
                <a:latin typeface="Georgia" panose="02040502050405020303" pitchFamily="18" charset="0"/>
              </a:rPr>
              <a:t>How We Walk</a:t>
            </a:r>
          </a:p>
          <a:p>
            <a:pPr>
              <a:lnSpc>
                <a:spcPct val="105000"/>
              </a:lnSpc>
            </a:pPr>
            <a:endParaRPr lang="en-GB" sz="1200" b="1" u="sng" dirty="0">
              <a:latin typeface="Georgia" panose="02040502050405020303" pitchFamily="18" charset="0"/>
            </a:endParaRPr>
          </a:p>
          <a:p>
            <a:pPr>
              <a:lnSpc>
                <a:spcPct val="105000"/>
              </a:lnSpc>
            </a:pPr>
            <a:r>
              <a:rPr lang="en-GB" sz="1200" dirty="0">
                <a:latin typeface="Georgia" panose="02040502050405020303" pitchFamily="18" charset="0"/>
              </a:rPr>
              <a:t>There will be many walkers representing Eden’s Army</a:t>
            </a:r>
          </a:p>
          <a:p>
            <a:pPr marL="171450" indent="-171450">
              <a:lnSpc>
                <a:spcPct val="105000"/>
              </a:lnSpc>
              <a:buFont typeface="Arial" panose="020B0604020202020204" pitchFamily="34" charset="0"/>
              <a:buChar char="•"/>
            </a:pPr>
            <a:r>
              <a:rPr lang="en-GB" sz="1200" dirty="0">
                <a:latin typeface="Georgia" panose="02040502050405020303" pitchFamily="18" charset="0"/>
              </a:rPr>
              <a:t>Groups should stay together at all times. </a:t>
            </a:r>
          </a:p>
          <a:p>
            <a:pPr marL="171450" indent="-171450">
              <a:lnSpc>
                <a:spcPct val="105000"/>
              </a:lnSpc>
              <a:buFont typeface="Arial" panose="020B0604020202020204" pitchFamily="34" charset="0"/>
              <a:buChar char="•"/>
            </a:pPr>
            <a:r>
              <a:rPr lang="en-GB" sz="1200" dirty="0">
                <a:latin typeface="Georgia" panose="02040502050405020303" pitchFamily="18" charset="0"/>
              </a:rPr>
              <a:t>Check-in at each stage end when all the team are present</a:t>
            </a:r>
          </a:p>
          <a:p>
            <a:pPr marL="171450" indent="-171450">
              <a:lnSpc>
                <a:spcPct val="105000"/>
              </a:lnSpc>
              <a:buFont typeface="Arial" panose="020B0604020202020204" pitchFamily="34" charset="0"/>
              <a:buChar char="•"/>
            </a:pPr>
            <a:r>
              <a:rPr lang="en-GB" sz="1200" dirty="0">
                <a:latin typeface="Georgia" panose="02040502050405020303" pitchFamily="18" charset="0"/>
              </a:rPr>
              <a:t>Remain respectful of the public throughout.</a:t>
            </a:r>
          </a:p>
          <a:p>
            <a:pPr marL="171450" indent="-171450">
              <a:lnSpc>
                <a:spcPct val="105000"/>
              </a:lnSpc>
              <a:buFont typeface="Arial" panose="020B0604020202020204" pitchFamily="34" charset="0"/>
              <a:buChar char="•"/>
            </a:pPr>
            <a:r>
              <a:rPr lang="en-GB" sz="1200" dirty="0">
                <a:latin typeface="Georgia" panose="02040502050405020303" pitchFamily="18" charset="0"/>
              </a:rPr>
              <a:t>Walkers will take responsibility for my own health and safety throughout the event using road crossings.</a:t>
            </a:r>
          </a:p>
          <a:p>
            <a:pPr marL="171450" indent="-171450">
              <a:lnSpc>
                <a:spcPct val="105000"/>
              </a:lnSpc>
              <a:buFont typeface="Arial" panose="020B0604020202020204" pitchFamily="34" charset="0"/>
              <a:buChar char="•"/>
            </a:pPr>
            <a:endParaRPr lang="en-GB" sz="1200" dirty="0">
              <a:latin typeface="Georgia" panose="02040502050405020303" pitchFamily="18" charset="0"/>
            </a:endParaRPr>
          </a:p>
          <a:p>
            <a:pPr>
              <a:lnSpc>
                <a:spcPct val="105000"/>
              </a:lnSpc>
            </a:pPr>
            <a:endParaRPr lang="en-GB" sz="1200" dirty="0">
              <a:latin typeface="Georgia" panose="02040502050405020303" pitchFamily="18" charset="0"/>
            </a:endParaRPr>
          </a:p>
          <a:p>
            <a:pPr>
              <a:lnSpc>
                <a:spcPct val="105000"/>
              </a:lnSpc>
            </a:pPr>
            <a:r>
              <a:rPr lang="en-GB" sz="1200" b="1" u="sng" dirty="0">
                <a:latin typeface="Georgia" panose="02040502050405020303" pitchFamily="18" charset="0"/>
              </a:rPr>
              <a:t>Register Here</a:t>
            </a:r>
          </a:p>
          <a:p>
            <a:pPr>
              <a:lnSpc>
                <a:spcPct val="105000"/>
              </a:lnSpc>
            </a:pPr>
            <a:endParaRPr lang="en-GB" sz="1200" dirty="0">
              <a:latin typeface="Georgia" panose="02040502050405020303" pitchFamily="18" charset="0"/>
            </a:endParaRPr>
          </a:p>
        </p:txBody>
      </p:sp>
      <p:sp>
        <p:nvSpPr>
          <p:cNvPr id="59" name="TextBox 58">
            <a:extLst>
              <a:ext uri="{FF2B5EF4-FFF2-40B4-BE49-F238E27FC236}">
                <a16:creationId xmlns:a16="http://schemas.microsoft.com/office/drawing/2014/main" id="{17007DA5-E48B-4CF2-ABB4-BF5EA54D3D02}"/>
              </a:ext>
            </a:extLst>
          </p:cNvPr>
          <p:cNvSpPr txBox="1"/>
          <p:nvPr/>
        </p:nvSpPr>
        <p:spPr>
          <a:xfrm>
            <a:off x="199509" y="8289524"/>
            <a:ext cx="6498734" cy="1107264"/>
          </a:xfrm>
          <a:prstGeom prst="rect">
            <a:avLst/>
          </a:prstGeom>
          <a:solidFill>
            <a:schemeClr val="accent1">
              <a:lumMod val="50000"/>
            </a:schemeClr>
          </a:solidFill>
        </p:spPr>
        <p:txBody>
          <a:bodyPr wrap="square" lIns="108000" tIns="108000" rIns="108000" bIns="108000" rtlCol="0" anchor="t" anchorCtr="0">
            <a:spAutoFit/>
          </a:bodyPr>
          <a:lstStyle/>
          <a:p>
            <a:pPr algn="ctr">
              <a:lnSpc>
                <a:spcPct val="105000"/>
              </a:lnSpc>
            </a:pPr>
            <a:r>
              <a:rPr lang="en-GB" sz="1400" b="1" i="1" dirty="0">
                <a:solidFill>
                  <a:schemeClr val="accent2">
                    <a:lumMod val="20000"/>
                    <a:lumOff val="80000"/>
                  </a:schemeClr>
                </a:solidFill>
              </a:rPr>
              <a:t>PLEASE EMAIL COMPLETED FORMS TO </a:t>
            </a:r>
            <a:r>
              <a:rPr lang="en-GB" sz="1400" b="1" i="1" dirty="0">
                <a:solidFill>
                  <a:srgbClr val="FF0000"/>
                </a:solidFill>
                <a:hlinkClick r:id="rId3"/>
              </a:rPr>
              <a:t>REDSMAILMIKE@AOL.COM</a:t>
            </a:r>
            <a:r>
              <a:rPr lang="en-GB" sz="1400" b="1" i="1" dirty="0">
                <a:solidFill>
                  <a:srgbClr val="FF0000"/>
                </a:solidFill>
              </a:rPr>
              <a:t> </a:t>
            </a:r>
          </a:p>
          <a:p>
            <a:pPr algn="ctr">
              <a:lnSpc>
                <a:spcPct val="105000"/>
              </a:lnSpc>
            </a:pPr>
            <a:r>
              <a:rPr lang="en-GB" sz="1400" b="1" i="1" dirty="0">
                <a:solidFill>
                  <a:schemeClr val="accent2">
                    <a:lumMod val="20000"/>
                    <a:lumOff val="80000"/>
                  </a:schemeClr>
                </a:solidFill>
              </a:rPr>
              <a:t>OR IF DETAILS ARE WRITTEN ON A PRINTED PDF, YOU CAN EMAIL TO THIS ADDRESS OR WHATSAPP A PICTURE OF THE COMPLETED FORM TO </a:t>
            </a:r>
            <a:r>
              <a:rPr lang="en-GB" sz="1400" b="1" i="1" dirty="0">
                <a:solidFill>
                  <a:schemeClr val="bg2">
                    <a:lumMod val="90000"/>
                  </a:schemeClr>
                </a:solidFill>
              </a:rPr>
              <a:t>MIKE</a:t>
            </a:r>
            <a:r>
              <a:rPr lang="en-GB" sz="1400" b="1" i="1" dirty="0">
                <a:solidFill>
                  <a:schemeClr val="accent2">
                    <a:lumMod val="20000"/>
                    <a:lumOff val="80000"/>
                  </a:schemeClr>
                </a:solidFill>
              </a:rPr>
              <a:t> ON </a:t>
            </a:r>
            <a:r>
              <a:rPr lang="en-GB" sz="1400" b="1" i="1" dirty="0">
                <a:solidFill>
                  <a:srgbClr val="FFFF00"/>
                </a:solidFill>
              </a:rPr>
              <a:t>07503 971001</a:t>
            </a:r>
          </a:p>
        </p:txBody>
      </p:sp>
    </p:spTree>
  </p:cSld>
  <p:clrMapOvr>
    <a:masterClrMapping/>
  </p:clrMapOvr>
</p:sld>
</file>

<file path=ppt/theme/theme1.xml><?xml version="1.0" encoding="utf-8"?>
<a:theme xmlns:a="http://schemas.openxmlformats.org/drawingml/2006/main" name="LBG">
  <a:themeElements>
    <a:clrScheme name="Redwood">
      <a:dk1>
        <a:srgbClr val="000000"/>
      </a:dk1>
      <a:lt1>
        <a:sysClr val="window" lastClr="FFFFFF"/>
      </a:lt1>
      <a:dk2>
        <a:srgbClr val="FF0000"/>
      </a:dk2>
      <a:lt2>
        <a:srgbClr val="F2F2F2"/>
      </a:lt2>
      <a:accent1>
        <a:srgbClr val="CC0000"/>
      </a:accent1>
      <a:accent2>
        <a:srgbClr val="F0482C"/>
      </a:accent2>
      <a:accent3>
        <a:srgbClr val="E69D86"/>
      </a:accent3>
      <a:accent4>
        <a:srgbClr val="ED7C59"/>
      </a:accent4>
      <a:accent5>
        <a:srgbClr val="CE735A"/>
      </a:accent5>
      <a:accent6>
        <a:srgbClr val="F29F92"/>
      </a:accent6>
      <a:hlink>
        <a:srgbClr val="FFFFFF"/>
      </a:hlink>
      <a:folHlink>
        <a:srgbClr val="D8D8D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lIns="108000" tIns="108000" rIns="108000" bIns="108000" rtlCol="0" anchor="ctr">
        <a:noAutofit/>
      </a:bodyP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08000" tIns="108000" rIns="108000" bIns="108000" rtlCol="0" anchor="t" anchorCtr="0">
        <a:spAutoFit/>
      </a:bodyPr>
      <a:lstStyle>
        <a:defPPr>
          <a:lnSpc>
            <a:spcPct val="105000"/>
          </a:lnSpc>
          <a:defRPr sz="2000" dirty="0" err="1" smtClean="0"/>
        </a:defPPr>
      </a:lstStyle>
    </a:txDef>
  </a:objectDefaults>
  <a:extraClrSchemeLst/>
</a:theme>
</file>

<file path=ppt/theme/theme2.xml><?xml version="1.0" encoding="utf-8"?>
<a:theme xmlns:a="http://schemas.openxmlformats.org/drawingml/2006/main" name="Office Theme">
  <a:themeElements>
    <a:clrScheme name="lbg new">
      <a:dk1>
        <a:srgbClr val="000000"/>
      </a:dk1>
      <a:lt1>
        <a:srgbClr val="FFFFFF"/>
      </a:lt1>
      <a:dk2>
        <a:srgbClr val="000000"/>
      </a:dk2>
      <a:lt2>
        <a:srgbClr val="FFFFFF"/>
      </a:lt2>
      <a:accent1>
        <a:srgbClr val="00864F"/>
      </a:accent1>
      <a:accent2>
        <a:srgbClr val="5ABD19"/>
      </a:accent2>
      <a:accent3>
        <a:srgbClr val="595959"/>
      </a:accent3>
      <a:accent4>
        <a:srgbClr val="99CFB9"/>
      </a:accent4>
      <a:accent5>
        <a:srgbClr val="D8D8D8"/>
      </a:accent5>
      <a:accent6>
        <a:srgbClr val="BDE5A3"/>
      </a:accent6>
      <a:hlink>
        <a:srgbClr val="00864F"/>
      </a:hlink>
      <a:folHlink>
        <a:srgbClr val="5ABD1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7DB8751192AF44A871690404AE573F" ma:contentTypeVersion="0" ma:contentTypeDescription="Create a new document." ma:contentTypeScope="" ma:versionID="1397efcbd29eb230e179b2382f0957f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B0BF2F5-2D0F-4CF6-8ED6-A60A0DB49B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0E9FBC2-26DB-40EA-8F14-D88B981BF3E3}">
  <ds:schemaRefs>
    <ds:schemaRef ds:uri="http://schemas.microsoft.com/sharepoint/v3/contenttype/forms"/>
  </ds:schemaRefs>
</ds:datastoreItem>
</file>

<file path=customXml/itemProps3.xml><?xml version="1.0" encoding="utf-8"?>
<ds:datastoreItem xmlns:ds="http://schemas.openxmlformats.org/officeDocument/2006/customXml" ds:itemID="{D1767A9B-CC7F-478F-9B8C-6E354540CB27}">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18546</TotalTime>
  <Words>635</Words>
  <Application>Microsoft Office PowerPoint</Application>
  <PresentationFormat>A4 Paper (210x297 mm)</PresentationFormat>
  <Paragraphs>76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Georgia</vt:lpstr>
      <vt:lpstr>LBG</vt:lpstr>
      <vt:lpstr>PowerPoint Presentation</vt:lpstr>
      <vt:lpstr>PowerPoint Presentation</vt:lpstr>
    </vt:vector>
  </TitlesOfParts>
  <Company>Lloyds Banking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Ines (Contractor - Resourcing &amp; Capability - PM Practice, COO-IT)</dc:creator>
  <cp:lastModifiedBy>Mike Wilson</cp:lastModifiedBy>
  <cp:revision>993</cp:revision>
  <cp:lastPrinted>2016-05-09T16:52:15Z</cp:lastPrinted>
  <dcterms:created xsi:type="dcterms:W3CDTF">2013-12-05T16:07:04Z</dcterms:created>
  <dcterms:modified xsi:type="dcterms:W3CDTF">2021-11-16T20:24:00Z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0x010100837DB8751192AF44A871690404AE573F</vt:lpwstr>
  </property>
</Properties>
</file>