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7"/>
  </p:notesMasterIdLst>
  <p:handoutMasterIdLst>
    <p:handoutMasterId r:id="rId8"/>
  </p:handoutMasterIdLst>
  <p:sldIdLst>
    <p:sldId id="308" r:id="rId5"/>
    <p:sldId id="309" r:id="rId6"/>
  </p:sldIdLst>
  <p:sldSz cx="6858000" cy="9906000" type="A4"/>
  <p:notesSz cx="6881813" cy="9661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44">
          <p15:clr>
            <a:srgbClr val="A4A3A4"/>
          </p15:clr>
        </p15:guide>
        <p15:guide id="2" orient="horz" pos="3660">
          <p15:clr>
            <a:srgbClr val="A4A3A4"/>
          </p15:clr>
        </p15:guide>
        <p15:guide id="3" orient="horz" pos="1313">
          <p15:clr>
            <a:srgbClr val="A4A3A4"/>
          </p15:clr>
        </p15:guide>
        <p15:guide id="4" orient="horz" pos="5688">
          <p15:clr>
            <a:srgbClr val="A4A3A4"/>
          </p15:clr>
        </p15:guide>
        <p15:guide id="5" orient="horz" pos="2001">
          <p15:clr>
            <a:srgbClr val="A4A3A4"/>
          </p15:clr>
        </p15:guide>
        <p15:guide id="6" orient="horz" pos="5890">
          <p15:clr>
            <a:srgbClr val="A4A3A4"/>
          </p15:clr>
        </p15:guide>
        <p15:guide id="7" orient="horz" pos="5940">
          <p15:clr>
            <a:srgbClr val="A4A3A4"/>
          </p15:clr>
        </p15:guide>
        <p15:guide id="8" pos="198">
          <p15:clr>
            <a:srgbClr val="A4A3A4"/>
          </p15:clr>
        </p15:guide>
        <p15:guide id="9" pos="2061">
          <p15:clr>
            <a:srgbClr val="A4A3A4"/>
          </p15:clr>
        </p15:guide>
        <p15:guide id="10" pos="4144">
          <p15:clr>
            <a:srgbClr val="A4A3A4"/>
          </p15:clr>
        </p15:guide>
        <p15:guide id="11" pos="3720">
          <p15:clr>
            <a:srgbClr val="A4A3A4"/>
          </p15:clr>
        </p15:guide>
        <p15:guide id="12" pos="287">
          <p15:clr>
            <a:srgbClr val="A4A3A4"/>
          </p15:clr>
        </p15:guide>
        <p15:guide id="13" pos="2150">
          <p15:clr>
            <a:srgbClr val="A4A3A4"/>
          </p15:clr>
        </p15:guide>
        <p15:guide id="14" pos="910">
          <p15:clr>
            <a:srgbClr val="A4A3A4"/>
          </p15:clr>
        </p15:guide>
      </p15:sldGuideLst>
    </p:ext>
    <p:ext uri="{2D200454-40CA-4A62-9FC3-DE9A4176ACB9}">
      <p15:notesGuideLst xmlns:p15="http://schemas.microsoft.com/office/powerpoint/2012/main">
        <p15:guide id="1" orient="horz" pos="3043" userDrawn="1">
          <p15:clr>
            <a:srgbClr val="A4A3A4"/>
          </p15:clr>
        </p15:guide>
        <p15:guide id="2" pos="216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64F"/>
    <a:srgbClr val="009E5E"/>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9467" autoAdjust="0"/>
  </p:normalViewPr>
  <p:slideViewPr>
    <p:cSldViewPr snapToGrid="0" showGuides="1">
      <p:cViewPr>
        <p:scale>
          <a:sx n="70" d="100"/>
          <a:sy n="70" d="100"/>
        </p:scale>
        <p:origin x="1908" y="48"/>
      </p:cViewPr>
      <p:guideLst>
        <p:guide orient="horz" pos="1544"/>
        <p:guide orient="horz" pos="3660"/>
        <p:guide orient="horz" pos="1313"/>
        <p:guide orient="horz" pos="5688"/>
        <p:guide orient="horz" pos="2001"/>
        <p:guide orient="horz" pos="5890"/>
        <p:guide orient="horz" pos="5940"/>
        <p:guide pos="198"/>
        <p:guide pos="2061"/>
        <p:guide pos="4144"/>
        <p:guide pos="3720"/>
        <p:guide pos="287"/>
        <p:guide pos="2150"/>
        <p:guide pos="910"/>
      </p:guideLst>
    </p:cSldViewPr>
  </p:slideViewPr>
  <p:notesTextViewPr>
    <p:cViewPr>
      <p:scale>
        <a:sx n="100" d="100"/>
        <a:sy n="100" d="100"/>
      </p:scale>
      <p:origin x="0" y="0"/>
    </p:cViewPr>
  </p:notesTextViewPr>
  <p:sorterViewPr>
    <p:cViewPr varScale="1">
      <p:scale>
        <a:sx n="1" d="1"/>
        <a:sy n="1" d="1"/>
      </p:scale>
      <p:origin x="0" y="0"/>
    </p:cViewPr>
  </p:sorterViewPr>
  <p:notesViewPr>
    <p:cSldViewPr snapToGrid="0" showGuides="1">
      <p:cViewPr varScale="1">
        <p:scale>
          <a:sx n="74" d="100"/>
          <a:sy n="74" d="100"/>
        </p:scale>
        <p:origin x="-2160" y="-102"/>
      </p:cViewPr>
      <p:guideLst>
        <p:guide orient="horz" pos="3043"/>
        <p:guide pos="2168"/>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869" cy="48361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97337" y="0"/>
            <a:ext cx="2982869" cy="483617"/>
          </a:xfrm>
          <a:prstGeom prst="rect">
            <a:avLst/>
          </a:prstGeom>
        </p:spPr>
        <p:txBody>
          <a:bodyPr vert="horz" lIns="91440" tIns="45720" rIns="91440" bIns="45720" rtlCol="0"/>
          <a:lstStyle>
            <a:lvl1pPr algn="r">
              <a:defRPr sz="1200"/>
            </a:lvl1pPr>
          </a:lstStyle>
          <a:p>
            <a:fld id="{7AE288C9-75BF-4469-83D4-6DA3E20B8B61}" type="datetimeFigureOut">
              <a:rPr lang="en-GB" smtClean="0"/>
              <a:pPr/>
              <a:t>27/08/2020</a:t>
            </a:fld>
            <a:endParaRPr lang="en-GB"/>
          </a:p>
        </p:txBody>
      </p:sp>
      <p:sp>
        <p:nvSpPr>
          <p:cNvPr id="4" name="Footer Placeholder 3"/>
          <p:cNvSpPr>
            <a:spLocks noGrp="1"/>
          </p:cNvSpPr>
          <p:nvPr>
            <p:ph type="ftr" sz="quarter" idx="2"/>
          </p:nvPr>
        </p:nvSpPr>
        <p:spPr>
          <a:xfrm>
            <a:off x="0" y="9176363"/>
            <a:ext cx="2982869" cy="48361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97337" y="9176363"/>
            <a:ext cx="2982869" cy="483617"/>
          </a:xfrm>
          <a:prstGeom prst="rect">
            <a:avLst/>
          </a:prstGeom>
        </p:spPr>
        <p:txBody>
          <a:bodyPr vert="horz" lIns="91440" tIns="45720" rIns="91440" bIns="45720" rtlCol="0" anchor="b"/>
          <a:lstStyle>
            <a:lvl1pPr algn="r">
              <a:defRPr sz="1200"/>
            </a:lvl1pPr>
          </a:lstStyle>
          <a:p>
            <a:fld id="{13C76E24-E404-45A5-92C1-0D80BF81ADC9}" type="slidenum">
              <a:rPr lang="en-GB" smtClean="0"/>
              <a:pPr/>
              <a:t>‹#›</a:t>
            </a:fld>
            <a:endParaRPr lang="en-GB"/>
          </a:p>
        </p:txBody>
      </p:sp>
    </p:spTree>
    <p:extLst>
      <p:ext uri="{BB962C8B-B14F-4D97-AF65-F5344CB8AC3E}">
        <p14:creationId xmlns:p14="http://schemas.microsoft.com/office/powerpoint/2010/main" val="1306879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8307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98102" y="0"/>
            <a:ext cx="2982119" cy="483076"/>
          </a:xfrm>
          <a:prstGeom prst="rect">
            <a:avLst/>
          </a:prstGeom>
        </p:spPr>
        <p:txBody>
          <a:bodyPr vert="horz" lIns="91440" tIns="45720" rIns="91440" bIns="45720" rtlCol="0"/>
          <a:lstStyle>
            <a:lvl1pPr algn="r">
              <a:defRPr sz="1200"/>
            </a:lvl1pPr>
          </a:lstStyle>
          <a:p>
            <a:fld id="{076FE052-0637-4C83-8FCF-10F80F52389D}" type="datetimeFigureOut">
              <a:rPr lang="en-GB" smtClean="0"/>
              <a:pPr/>
              <a:t>27/08/2020</a:t>
            </a:fld>
            <a:endParaRPr lang="en-GB"/>
          </a:p>
        </p:txBody>
      </p:sp>
      <p:sp>
        <p:nvSpPr>
          <p:cNvPr id="4" name="Slide Image Placeholder 3"/>
          <p:cNvSpPr>
            <a:spLocks noGrp="1" noRot="1" noChangeAspect="1"/>
          </p:cNvSpPr>
          <p:nvPr>
            <p:ph type="sldImg" idx="2"/>
          </p:nvPr>
        </p:nvSpPr>
        <p:spPr>
          <a:xfrm>
            <a:off x="1830388" y="723900"/>
            <a:ext cx="3228975" cy="46656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219703" y="5497544"/>
            <a:ext cx="6410102" cy="343936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176772"/>
            <a:ext cx="2982119" cy="483076"/>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98102" y="9176772"/>
            <a:ext cx="2982119" cy="483076"/>
          </a:xfrm>
          <a:prstGeom prst="rect">
            <a:avLst/>
          </a:prstGeom>
        </p:spPr>
        <p:txBody>
          <a:bodyPr vert="horz" lIns="91440" tIns="45720" rIns="91440" bIns="45720" rtlCol="0" anchor="b"/>
          <a:lstStyle>
            <a:lvl1pPr algn="r">
              <a:defRPr sz="1200"/>
            </a:lvl1pPr>
          </a:lstStyle>
          <a:p>
            <a:fld id="{85515ABE-A3EE-440A-ADFA-ED76B0944E36}" type="slidenum">
              <a:rPr lang="en-GB" smtClean="0"/>
              <a:pPr/>
              <a:t>‹#›</a:t>
            </a:fld>
            <a:endParaRPr lang="en-GB"/>
          </a:p>
        </p:txBody>
      </p:sp>
    </p:spTree>
    <p:extLst>
      <p:ext uri="{BB962C8B-B14F-4D97-AF65-F5344CB8AC3E}">
        <p14:creationId xmlns:p14="http://schemas.microsoft.com/office/powerpoint/2010/main" val="2398457114"/>
      </p:ext>
    </p:extLst>
  </p:cSld>
  <p:clrMap bg1="lt1" tx1="dk1" bg2="lt2" tx2="dk2" accent1="accent1" accent2="accent2" accent3="accent3" accent4="accent4" accent5="accent5" accent6="accent6" hlink="hlink" folHlink="folHlink"/>
  <p:notesStyle>
    <a:lvl1pPr marL="0" algn="l" defTabSz="914400" rtl="0" eaLnBrk="1" latinLnBrk="0" hangingPunct="1">
      <a:lnSpc>
        <a:spcPct val="105000"/>
      </a:lnSpc>
      <a:spcAft>
        <a:spcPts val="600"/>
      </a:spcAft>
      <a:defRPr sz="1200" kern="1200">
        <a:solidFill>
          <a:schemeClr val="tx1"/>
        </a:solidFill>
        <a:latin typeface="+mn-lt"/>
        <a:ea typeface="+mn-ea"/>
        <a:cs typeface="+mn-cs"/>
      </a:defRPr>
    </a:lvl1pPr>
    <a:lvl2pPr marL="457200" algn="l" defTabSz="914400" rtl="0" eaLnBrk="1" latinLnBrk="0" hangingPunct="1">
      <a:lnSpc>
        <a:spcPct val="105000"/>
      </a:lnSpc>
      <a:spcAft>
        <a:spcPts val="600"/>
      </a:spcAft>
      <a:defRPr sz="1200" kern="1200">
        <a:solidFill>
          <a:schemeClr val="tx1"/>
        </a:solidFill>
        <a:latin typeface="+mn-lt"/>
        <a:ea typeface="+mn-ea"/>
        <a:cs typeface="+mn-cs"/>
      </a:defRPr>
    </a:lvl2pPr>
    <a:lvl3pPr marL="914400" algn="l" defTabSz="914400" rtl="0" eaLnBrk="1" latinLnBrk="0" hangingPunct="1">
      <a:lnSpc>
        <a:spcPct val="105000"/>
      </a:lnSpc>
      <a:spcAft>
        <a:spcPts val="600"/>
      </a:spcAft>
      <a:defRPr sz="1200" kern="1200">
        <a:solidFill>
          <a:schemeClr val="tx1"/>
        </a:solidFill>
        <a:latin typeface="+mn-lt"/>
        <a:ea typeface="+mn-ea"/>
        <a:cs typeface="+mn-cs"/>
      </a:defRPr>
    </a:lvl3pPr>
    <a:lvl4pPr marL="1371600" algn="l" defTabSz="914400" rtl="0" eaLnBrk="1" latinLnBrk="0" hangingPunct="1">
      <a:lnSpc>
        <a:spcPct val="105000"/>
      </a:lnSpc>
      <a:spcAft>
        <a:spcPts val="600"/>
      </a:spcAft>
      <a:defRPr sz="1200" kern="1200">
        <a:solidFill>
          <a:schemeClr val="tx1"/>
        </a:solidFill>
        <a:latin typeface="+mn-lt"/>
        <a:ea typeface="+mn-ea"/>
        <a:cs typeface="+mn-cs"/>
      </a:defRPr>
    </a:lvl4pPr>
    <a:lvl5pPr marL="1828800" algn="l" defTabSz="914400" rtl="0" eaLnBrk="1" latinLnBrk="0" hangingPunct="1">
      <a:lnSpc>
        <a:spcPct val="105000"/>
      </a:lnSpc>
      <a:spcAft>
        <a:spcPts val="60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5515ABE-A3EE-440A-ADFA-ED76B0944E36}" type="slidenum">
              <a:rPr lang="en-GB" smtClean="0"/>
              <a:pPr/>
              <a:t>1</a:t>
            </a:fld>
            <a:endParaRPr lang="en-GB" dirty="0"/>
          </a:p>
        </p:txBody>
      </p:sp>
    </p:spTree>
    <p:extLst>
      <p:ext uri="{BB962C8B-B14F-4D97-AF65-F5344CB8AC3E}">
        <p14:creationId xmlns:p14="http://schemas.microsoft.com/office/powerpoint/2010/main" val="25574605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5515ABE-A3EE-440A-ADFA-ED76B0944E36}" type="slidenum">
              <a:rPr lang="en-GB" smtClean="0"/>
              <a:pPr/>
              <a:t>2</a:t>
            </a:fld>
            <a:endParaRPr lang="en-GB" dirty="0"/>
          </a:p>
        </p:txBody>
      </p:sp>
    </p:spTree>
    <p:extLst>
      <p:ext uri="{BB962C8B-B14F-4D97-AF65-F5344CB8AC3E}">
        <p14:creationId xmlns:p14="http://schemas.microsoft.com/office/powerpoint/2010/main" val="356341764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99077" y="3224000"/>
            <a:ext cx="5383385" cy="2080000"/>
          </a:xfrm>
        </p:spPr>
        <p:txBody>
          <a:bodyPr anchor="t" anchorCtr="0"/>
          <a:lstStyle>
            <a:lvl1pPr>
              <a:lnSpc>
                <a:spcPct val="105000"/>
              </a:lnSpc>
              <a:defRPr sz="4000"/>
            </a:lvl1pPr>
          </a:lstStyle>
          <a:p>
            <a:r>
              <a:rPr lang="en-US" dirty="0"/>
              <a:t>Click to edit Master title style</a:t>
            </a:r>
            <a:endParaRPr lang="en-GB" dirty="0"/>
          </a:p>
        </p:txBody>
      </p:sp>
      <p:sp>
        <p:nvSpPr>
          <p:cNvPr id="3" name="Subtitle 2"/>
          <p:cNvSpPr>
            <a:spLocks noGrp="1"/>
          </p:cNvSpPr>
          <p:nvPr>
            <p:ph type="subTitle" idx="1"/>
          </p:nvPr>
        </p:nvSpPr>
        <p:spPr>
          <a:xfrm>
            <a:off x="299077" y="5613400"/>
            <a:ext cx="5383385" cy="2548000"/>
          </a:xfrm>
        </p:spPr>
        <p:txBody>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a:p>
            <a:r>
              <a:rPr lang="en-US" dirty="0" err="1"/>
              <a:t>dd</a:t>
            </a:r>
            <a:r>
              <a:rPr lang="en-US" dirty="0"/>
              <a:t> month year</a:t>
            </a:r>
            <a:endParaRPr lang="en-GB" dirty="0"/>
          </a:p>
        </p:txBody>
      </p:sp>
      <p:sp>
        <p:nvSpPr>
          <p:cNvPr id="6" name="Slide Number Placeholder 5"/>
          <p:cNvSpPr>
            <a:spLocks noGrp="1"/>
          </p:cNvSpPr>
          <p:nvPr>
            <p:ph type="sldNum" sz="quarter" idx="12"/>
          </p:nvPr>
        </p:nvSpPr>
        <p:spPr/>
        <p:txBody>
          <a:bodyPr/>
          <a:lstStyle/>
          <a:p>
            <a:fld id="{04A6DFD0-A633-4A6A-876A-343AA8592D07}" type="slidenum">
              <a:rPr lang="en-GB" smtClean="0"/>
              <a:pPr/>
              <a:t>‹#›</a:t>
            </a:fld>
            <a:endParaRPr lang="en-GB"/>
          </a:p>
        </p:txBody>
      </p:sp>
      <p:pic>
        <p:nvPicPr>
          <p:cNvPr id="7" name="Picture 12" descr="LBG_vl_fc_p_c"/>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5725988" y="532216"/>
            <a:ext cx="871143" cy="2167250"/>
          </a:xfrm>
          <a:prstGeom prst="rect">
            <a:avLst/>
          </a:prstGeom>
          <a:noFill/>
          <a:ln w="9525">
            <a:noFill/>
            <a:miter lim="800000"/>
            <a:headEnd/>
            <a:tailEnd/>
          </a:ln>
        </p:spPr>
      </p:pic>
      <p:sp>
        <p:nvSpPr>
          <p:cNvPr id="8" name="Rectangle 7"/>
          <p:cNvSpPr/>
          <p:nvPr userDrawn="1"/>
        </p:nvSpPr>
        <p:spPr>
          <a:xfrm>
            <a:off x="5731945" y="8837353"/>
            <a:ext cx="863245" cy="51220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b="1" dirty="0">
                <a:solidFill>
                  <a:schemeClr val="bg2"/>
                </a:solidFill>
                <a:latin typeface="Arial" pitchFamily="34" charset="0"/>
                <a:cs typeface="Arial" pitchFamily="34" charset="0"/>
              </a:rPr>
              <a:t>INTERNAL USE ONLY</a:t>
            </a:r>
          </a:p>
        </p:txBody>
      </p:sp>
      <p:sp>
        <p:nvSpPr>
          <p:cNvPr id="12" name="Text Placeholder 11"/>
          <p:cNvSpPr>
            <a:spLocks noGrp="1"/>
          </p:cNvSpPr>
          <p:nvPr>
            <p:ph type="body" sz="quarter" idx="13" hasCustomPrompt="1"/>
          </p:nvPr>
        </p:nvSpPr>
        <p:spPr>
          <a:xfrm>
            <a:off x="314325" y="9429044"/>
            <a:ext cx="2135288" cy="312000"/>
          </a:xfrm>
        </p:spPr>
        <p:txBody>
          <a:bodyPr/>
          <a:lstStyle>
            <a:lvl1pPr>
              <a:buNone/>
              <a:defRPr sz="1200" baseline="0"/>
            </a:lvl1pPr>
          </a:lstStyle>
          <a:p>
            <a:pPr lvl="0"/>
            <a:r>
              <a:rPr lang="en-US" dirty="0"/>
              <a:t>Optional identifier here or delete</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ll out key points">
    <p:spTree>
      <p:nvGrpSpPr>
        <p:cNvPr id="1" name=""/>
        <p:cNvGrpSpPr/>
        <p:nvPr/>
      </p:nvGrpSpPr>
      <p:grpSpPr>
        <a:xfrm>
          <a:off x="0" y="0"/>
          <a:ext cx="0" cy="0"/>
          <a:chOff x="0" y="0"/>
          <a:chExt cx="0" cy="0"/>
        </a:xfrm>
      </p:grpSpPr>
      <p:pic>
        <p:nvPicPr>
          <p:cNvPr id="9" name="Picture 8" descr="bubbles.png"/>
          <p:cNvPicPr>
            <a:picLocks noChangeAspect="1"/>
          </p:cNvPicPr>
          <p:nvPr userDrawn="1"/>
        </p:nvPicPr>
        <p:blipFill>
          <a:blip r:embed="rId2" cstate="screen">
            <a:extLst>
              <a:ext uri="{28A0092B-C50C-407E-A947-70E740481C1C}">
                <a14:useLocalDpi xmlns:a14="http://schemas.microsoft.com/office/drawing/2010/main" val="0"/>
              </a:ext>
            </a:extLst>
          </a:blip>
          <a:srcRect/>
          <a:stretch>
            <a:fillRect/>
          </a:stretch>
        </p:blipFill>
        <p:spPr>
          <a:xfrm>
            <a:off x="3150991" y="3012802"/>
            <a:ext cx="3707009" cy="6893198"/>
          </a:xfrm>
          <a:prstGeom prst="rect">
            <a:avLst/>
          </a:prstGeom>
        </p:spPr>
      </p:pic>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hasCustomPrompt="1"/>
          </p:nvPr>
        </p:nvSpPr>
        <p:spPr>
          <a:xfrm>
            <a:off x="315377" y="2440607"/>
            <a:ext cx="2741538" cy="6552000"/>
          </a:xfrm>
        </p:spPr>
        <p:txBody>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add text or select icon to insert the table, chart, image etc</a:t>
            </a:r>
            <a:endParaRPr lang="en-GB"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1BD75872-FBB6-4B4B-B5B3-55FD6C313176}" type="datetime1">
              <a:rPr lang="en-GB" smtClean="0"/>
              <a:pPr/>
              <a:t>27/08/2020</a:t>
            </a:fld>
            <a:endParaRPr lang="en-GB"/>
          </a:p>
        </p:txBody>
      </p:sp>
      <p:sp>
        <p:nvSpPr>
          <p:cNvPr id="6" name="Footer Placeholder 5"/>
          <p:cNvSpPr>
            <a:spLocks noGrp="1"/>
          </p:cNvSpPr>
          <p:nvPr>
            <p:ph type="ftr" sz="quarter" idx="11"/>
          </p:nvPr>
        </p:nvSpPr>
        <p:spPr/>
        <p:txBody>
          <a:bodyPr/>
          <a:lstStyle/>
          <a:p>
            <a:r>
              <a:rPr lang="en-GB"/>
              <a:t>For internal use only</a:t>
            </a:r>
          </a:p>
        </p:txBody>
      </p:sp>
      <p:sp>
        <p:nvSpPr>
          <p:cNvPr id="7" name="Slide Number Placeholder 6"/>
          <p:cNvSpPr>
            <a:spLocks noGrp="1"/>
          </p:cNvSpPr>
          <p:nvPr>
            <p:ph type="sldNum" sz="quarter" idx="12"/>
          </p:nvPr>
        </p:nvSpPr>
        <p:spPr/>
        <p:txBody>
          <a:bodyPr/>
          <a:lstStyle/>
          <a:p>
            <a:fld id="{04A6DFD0-A633-4A6A-876A-343AA8592D07}" type="slidenum">
              <a:rPr lang="en-GB" smtClean="0"/>
              <a:pPr/>
              <a:t>‹#›</a:t>
            </a:fld>
            <a:endParaRPr lang="en-GB"/>
          </a:p>
        </p:txBody>
      </p:sp>
      <p:sp>
        <p:nvSpPr>
          <p:cNvPr id="10" name="Text Placeholder 9"/>
          <p:cNvSpPr>
            <a:spLocks noGrp="1"/>
          </p:cNvSpPr>
          <p:nvPr>
            <p:ph type="body" sz="quarter" idx="13" hasCustomPrompt="1"/>
          </p:nvPr>
        </p:nvSpPr>
        <p:spPr>
          <a:xfrm>
            <a:off x="4609703" y="4134280"/>
            <a:ext cx="1142760" cy="1213027"/>
          </a:xfrm>
        </p:spPr>
        <p:txBody>
          <a:bodyPr anchor="ctr" anchorCtr="0"/>
          <a:lstStyle>
            <a:lvl1pPr algn="ctr">
              <a:buNone/>
              <a:defRPr sz="2000"/>
            </a:lvl1pPr>
            <a:lvl2pPr>
              <a:buNone/>
              <a:defRPr sz="2400"/>
            </a:lvl2pPr>
            <a:lvl3pPr>
              <a:buNone/>
              <a:defRPr sz="2000"/>
            </a:lvl3pPr>
            <a:lvl4pPr>
              <a:buNone/>
              <a:defRPr sz="2000"/>
            </a:lvl4pPr>
            <a:lvl5pPr>
              <a:buNone/>
              <a:defRPr sz="2000"/>
            </a:lvl5pPr>
          </a:lstStyle>
          <a:p>
            <a:pPr lvl="0"/>
            <a:r>
              <a:rPr lang="en-US" dirty="0"/>
              <a:t>Text here</a:t>
            </a:r>
            <a:endParaRPr lang="en-GB" dirty="0"/>
          </a:p>
        </p:txBody>
      </p:sp>
      <p:sp>
        <p:nvSpPr>
          <p:cNvPr id="11" name="Text Placeholder 9"/>
          <p:cNvSpPr>
            <a:spLocks noGrp="1"/>
          </p:cNvSpPr>
          <p:nvPr>
            <p:ph type="body" sz="quarter" idx="14" hasCustomPrompt="1"/>
          </p:nvPr>
        </p:nvSpPr>
        <p:spPr>
          <a:xfrm>
            <a:off x="3449118" y="8101466"/>
            <a:ext cx="1142760" cy="1213027"/>
          </a:xfrm>
        </p:spPr>
        <p:txBody>
          <a:bodyPr anchor="ctr" anchorCtr="0"/>
          <a:lstStyle>
            <a:lvl1pPr algn="ctr">
              <a:buNone/>
              <a:defRPr sz="2000"/>
            </a:lvl1pPr>
            <a:lvl2pPr>
              <a:buNone/>
              <a:defRPr sz="2400"/>
            </a:lvl2pPr>
            <a:lvl3pPr>
              <a:buNone/>
              <a:defRPr sz="2000"/>
            </a:lvl3pPr>
            <a:lvl4pPr>
              <a:buNone/>
              <a:defRPr sz="2000"/>
            </a:lvl4pPr>
            <a:lvl5pPr>
              <a:buNone/>
              <a:defRPr sz="2000"/>
            </a:lvl5pPr>
          </a:lstStyle>
          <a:p>
            <a:pPr lvl="0"/>
            <a:r>
              <a:rPr lang="en-US" dirty="0"/>
              <a:t>Text here</a:t>
            </a:r>
            <a:endParaRPr lang="en-GB" dirty="0"/>
          </a:p>
        </p:txBody>
      </p:sp>
      <p:sp>
        <p:nvSpPr>
          <p:cNvPr id="12" name="Text Placeholder 9"/>
          <p:cNvSpPr>
            <a:spLocks noGrp="1"/>
          </p:cNvSpPr>
          <p:nvPr>
            <p:ph type="body" sz="quarter" idx="15" hasCustomPrompt="1"/>
          </p:nvPr>
        </p:nvSpPr>
        <p:spPr>
          <a:xfrm>
            <a:off x="5450372" y="7370877"/>
            <a:ext cx="1142760" cy="1213027"/>
          </a:xfrm>
        </p:spPr>
        <p:txBody>
          <a:bodyPr anchor="ctr" anchorCtr="0"/>
          <a:lstStyle>
            <a:lvl1pPr algn="ctr">
              <a:buNone/>
              <a:defRPr sz="2000"/>
            </a:lvl1pPr>
            <a:lvl2pPr>
              <a:buNone/>
              <a:defRPr sz="2400"/>
            </a:lvl2pPr>
            <a:lvl3pPr>
              <a:buNone/>
              <a:defRPr sz="2000"/>
            </a:lvl3pPr>
            <a:lvl4pPr>
              <a:buNone/>
              <a:defRPr sz="2000"/>
            </a:lvl4pPr>
            <a:lvl5pPr>
              <a:buNone/>
              <a:defRPr sz="2000"/>
            </a:lvl5pPr>
          </a:lstStyle>
          <a:p>
            <a:pPr lvl="0"/>
            <a:r>
              <a:rPr lang="en-US" dirty="0"/>
              <a:t>Text here</a:t>
            </a:r>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Emphasis">
    <p:spTree>
      <p:nvGrpSpPr>
        <p:cNvPr id="1" name=""/>
        <p:cNvGrpSpPr/>
        <p:nvPr/>
      </p:nvGrpSpPr>
      <p:grpSpPr>
        <a:xfrm>
          <a:off x="0" y="0"/>
          <a:ext cx="0" cy="0"/>
          <a:chOff x="0" y="0"/>
          <a:chExt cx="0" cy="0"/>
        </a:xfrm>
      </p:grpSpPr>
      <p:pic>
        <p:nvPicPr>
          <p:cNvPr id="8" name="Picture 7" descr="arrows.png"/>
          <p:cNvPicPr>
            <a:picLocks noChangeAspect="1"/>
          </p:cNvPicPr>
          <p:nvPr userDrawn="1"/>
        </p:nvPicPr>
        <p:blipFill>
          <a:blip r:embed="rId2" cstate="screen">
            <a:extLst>
              <a:ext uri="{28A0092B-C50C-407E-A947-70E740481C1C}">
                <a14:useLocalDpi xmlns:a14="http://schemas.microsoft.com/office/drawing/2010/main" val="0"/>
              </a:ext>
            </a:extLst>
          </a:blip>
          <a:srcRect/>
          <a:stretch>
            <a:fillRect/>
          </a:stretch>
        </p:blipFill>
        <p:spPr>
          <a:xfrm>
            <a:off x="0" y="5972313"/>
            <a:ext cx="3119467" cy="3933687"/>
          </a:xfrm>
          <a:prstGeom prst="rect">
            <a:avLst/>
          </a:prstGeom>
        </p:spPr>
      </p:pic>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hasCustomPrompt="1"/>
          </p:nvPr>
        </p:nvSpPr>
        <p:spPr>
          <a:xfrm>
            <a:off x="315377" y="2440610"/>
            <a:ext cx="2741538" cy="3294324"/>
          </a:xfrm>
        </p:spPr>
        <p:txBody>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add text or select icon to insert the table, chart, image etc</a:t>
            </a:r>
            <a:endParaRPr lang="en-GB"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hasCustomPrompt="1"/>
          </p:nvPr>
        </p:nvSpPr>
        <p:spPr>
          <a:xfrm>
            <a:off x="3271838" y="2440607"/>
            <a:ext cx="2611808" cy="6552000"/>
          </a:xfrm>
        </p:spPr>
        <p:txBody>
          <a:bodyPr/>
          <a:lstStyle>
            <a:lvl1pPr>
              <a:defRPr sz="1800" baseline="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add text or select icon to insert the table, chart, image etc</a:t>
            </a:r>
            <a:endParaRPr lang="en-GB" dirty="0"/>
          </a:p>
        </p:txBody>
      </p:sp>
      <p:sp>
        <p:nvSpPr>
          <p:cNvPr id="5" name="Date Placeholder 4"/>
          <p:cNvSpPr>
            <a:spLocks noGrp="1"/>
          </p:cNvSpPr>
          <p:nvPr>
            <p:ph type="dt" sz="half" idx="10"/>
          </p:nvPr>
        </p:nvSpPr>
        <p:spPr/>
        <p:txBody>
          <a:bodyPr/>
          <a:lstStyle/>
          <a:p>
            <a:fld id="{2C50BE17-B675-464E-A8A3-0E75FC3D9392}" type="datetime1">
              <a:rPr lang="en-GB" smtClean="0"/>
              <a:pPr/>
              <a:t>27/08/2020</a:t>
            </a:fld>
            <a:endParaRPr lang="en-GB"/>
          </a:p>
        </p:txBody>
      </p:sp>
      <p:sp>
        <p:nvSpPr>
          <p:cNvPr id="6" name="Footer Placeholder 5"/>
          <p:cNvSpPr>
            <a:spLocks noGrp="1"/>
          </p:cNvSpPr>
          <p:nvPr>
            <p:ph type="ftr" sz="quarter" idx="11"/>
          </p:nvPr>
        </p:nvSpPr>
        <p:spPr/>
        <p:txBody>
          <a:bodyPr/>
          <a:lstStyle/>
          <a:p>
            <a:r>
              <a:rPr lang="en-GB"/>
              <a:t>For internal use only</a:t>
            </a:r>
          </a:p>
        </p:txBody>
      </p:sp>
      <p:sp>
        <p:nvSpPr>
          <p:cNvPr id="7" name="Slide Number Placeholder 6"/>
          <p:cNvSpPr>
            <a:spLocks noGrp="1"/>
          </p:cNvSpPr>
          <p:nvPr>
            <p:ph type="sldNum" sz="quarter" idx="12"/>
          </p:nvPr>
        </p:nvSpPr>
        <p:spPr/>
        <p:txBody>
          <a:bodyPr/>
          <a:lstStyle/>
          <a:p>
            <a:fld id="{04A6DFD0-A633-4A6A-876A-343AA8592D07}"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ashboar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hasCustomPrompt="1"/>
          </p:nvPr>
        </p:nvSpPr>
        <p:spPr>
          <a:xfrm>
            <a:off x="315377" y="2440607"/>
            <a:ext cx="2741538" cy="3172000"/>
          </a:xfrm>
        </p:spPr>
        <p:txBody>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add text or select icon to insert the table, chart, image etc</a:t>
            </a:r>
            <a:endParaRPr lang="en-GB"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hasCustomPrompt="1"/>
          </p:nvPr>
        </p:nvSpPr>
        <p:spPr>
          <a:xfrm>
            <a:off x="3271838" y="2440607"/>
            <a:ext cx="2611808" cy="3172000"/>
          </a:xfrm>
        </p:spPr>
        <p:txBody>
          <a:bodyPr/>
          <a:lstStyle>
            <a:lvl1pPr>
              <a:defRPr sz="1800" baseline="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add text or select icon to insert the table, chart, image etc</a:t>
            </a:r>
            <a:endParaRPr lang="en-GB" dirty="0"/>
          </a:p>
        </p:txBody>
      </p:sp>
      <p:sp>
        <p:nvSpPr>
          <p:cNvPr id="5" name="Date Placeholder 4"/>
          <p:cNvSpPr>
            <a:spLocks noGrp="1"/>
          </p:cNvSpPr>
          <p:nvPr>
            <p:ph type="dt" sz="half" idx="10"/>
          </p:nvPr>
        </p:nvSpPr>
        <p:spPr/>
        <p:txBody>
          <a:bodyPr/>
          <a:lstStyle/>
          <a:p>
            <a:fld id="{64EEC2DF-9F68-400D-A743-EBA7A89ED25F}" type="datetime1">
              <a:rPr lang="en-GB" smtClean="0"/>
              <a:pPr/>
              <a:t>27/08/2020</a:t>
            </a:fld>
            <a:endParaRPr lang="en-GB"/>
          </a:p>
        </p:txBody>
      </p:sp>
      <p:sp>
        <p:nvSpPr>
          <p:cNvPr id="6" name="Footer Placeholder 5"/>
          <p:cNvSpPr>
            <a:spLocks noGrp="1"/>
          </p:cNvSpPr>
          <p:nvPr>
            <p:ph type="ftr" sz="quarter" idx="11"/>
          </p:nvPr>
        </p:nvSpPr>
        <p:spPr/>
        <p:txBody>
          <a:bodyPr/>
          <a:lstStyle/>
          <a:p>
            <a:r>
              <a:rPr lang="en-GB"/>
              <a:t>For internal use only</a:t>
            </a:r>
          </a:p>
        </p:txBody>
      </p:sp>
      <p:sp>
        <p:nvSpPr>
          <p:cNvPr id="7" name="Slide Number Placeholder 6"/>
          <p:cNvSpPr>
            <a:spLocks noGrp="1"/>
          </p:cNvSpPr>
          <p:nvPr>
            <p:ph type="sldNum" sz="quarter" idx="12"/>
          </p:nvPr>
        </p:nvSpPr>
        <p:spPr/>
        <p:txBody>
          <a:bodyPr/>
          <a:lstStyle/>
          <a:p>
            <a:fld id="{04A6DFD0-A633-4A6A-876A-343AA8592D07}" type="slidenum">
              <a:rPr lang="en-GB" smtClean="0"/>
              <a:pPr/>
              <a:t>‹#›</a:t>
            </a:fld>
            <a:endParaRPr lang="en-GB"/>
          </a:p>
        </p:txBody>
      </p:sp>
      <p:sp>
        <p:nvSpPr>
          <p:cNvPr id="8" name="Content Placeholder 2"/>
          <p:cNvSpPr>
            <a:spLocks noGrp="1"/>
          </p:cNvSpPr>
          <p:nvPr>
            <p:ph sz="half" idx="13" hasCustomPrompt="1"/>
          </p:nvPr>
        </p:nvSpPr>
        <p:spPr>
          <a:xfrm>
            <a:off x="314325" y="5813096"/>
            <a:ext cx="2741538" cy="3172000"/>
          </a:xfrm>
        </p:spPr>
        <p:txBody>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add text or select icon to insert the table, chart, image etc</a:t>
            </a:r>
            <a:endParaRPr lang="en-GB"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Content Placeholder 3"/>
          <p:cNvSpPr>
            <a:spLocks noGrp="1"/>
          </p:cNvSpPr>
          <p:nvPr>
            <p:ph sz="half" idx="14" hasCustomPrompt="1"/>
          </p:nvPr>
        </p:nvSpPr>
        <p:spPr>
          <a:xfrm>
            <a:off x="3270786" y="5813096"/>
            <a:ext cx="2611808" cy="3172000"/>
          </a:xfrm>
        </p:spPr>
        <p:txBody>
          <a:bodyPr/>
          <a:lstStyle>
            <a:lvl1pPr>
              <a:defRPr sz="1800" baseline="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add text or select icon to insert the table, chart, image etc</a:t>
            </a:r>
            <a:endParaRPr lang="en-GB" dirty="0"/>
          </a:p>
        </p:txBody>
      </p:sp>
      <p:cxnSp>
        <p:nvCxnSpPr>
          <p:cNvPr id="11" name="Straight Connector 10"/>
          <p:cNvCxnSpPr/>
          <p:nvPr userDrawn="1"/>
        </p:nvCxnSpPr>
        <p:spPr>
          <a:xfrm>
            <a:off x="3104784" y="2451277"/>
            <a:ext cx="0" cy="6548967"/>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userDrawn="1"/>
        </p:nvCxnSpPr>
        <p:spPr>
          <a:xfrm>
            <a:off x="314325" y="5734933"/>
            <a:ext cx="5584215" cy="0"/>
          </a:xfrm>
          <a:prstGeom prst="line">
            <a:avLst/>
          </a:prstGeom>
          <a:ln w="190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2BD8D0B-23F8-485F-99A8-0AD45D1913B6}" type="datetime1">
              <a:rPr lang="en-GB" smtClean="0"/>
              <a:pPr/>
              <a:t>27/08/2020</a:t>
            </a:fld>
            <a:endParaRPr lang="en-GB"/>
          </a:p>
        </p:txBody>
      </p:sp>
      <p:sp>
        <p:nvSpPr>
          <p:cNvPr id="4" name="Footer Placeholder 3"/>
          <p:cNvSpPr>
            <a:spLocks noGrp="1"/>
          </p:cNvSpPr>
          <p:nvPr>
            <p:ph type="ftr" sz="quarter" idx="11"/>
          </p:nvPr>
        </p:nvSpPr>
        <p:spPr/>
        <p:txBody>
          <a:bodyPr/>
          <a:lstStyle/>
          <a:p>
            <a:r>
              <a:rPr lang="en-GB"/>
              <a:t>For internal use only</a:t>
            </a:r>
          </a:p>
        </p:txBody>
      </p:sp>
      <p:sp>
        <p:nvSpPr>
          <p:cNvPr id="5" name="Slide Number Placeholder 4"/>
          <p:cNvSpPr>
            <a:spLocks noGrp="1"/>
          </p:cNvSpPr>
          <p:nvPr>
            <p:ph type="sldNum" sz="quarter" idx="12"/>
          </p:nvPr>
        </p:nvSpPr>
        <p:spPr/>
        <p:txBody>
          <a:bodyPr/>
          <a:lstStyle/>
          <a:p>
            <a:fld id="{04A6DFD0-A633-4A6A-876A-343AA8592D07}"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E5DDFF-EBD1-4E17-ACA5-9C0F13B32763}" type="datetime1">
              <a:rPr lang="en-GB" smtClean="0"/>
              <a:pPr/>
              <a:t>27/08/2020</a:t>
            </a:fld>
            <a:endParaRPr lang="en-GB"/>
          </a:p>
        </p:txBody>
      </p:sp>
      <p:sp>
        <p:nvSpPr>
          <p:cNvPr id="3" name="Footer Placeholder 2"/>
          <p:cNvSpPr>
            <a:spLocks noGrp="1"/>
          </p:cNvSpPr>
          <p:nvPr>
            <p:ph type="ftr" sz="quarter" idx="11"/>
          </p:nvPr>
        </p:nvSpPr>
        <p:spPr/>
        <p:txBody>
          <a:bodyPr/>
          <a:lstStyle/>
          <a:p>
            <a:r>
              <a:rPr lang="en-GB"/>
              <a:t>For internal use only</a:t>
            </a:r>
          </a:p>
        </p:txBody>
      </p:sp>
      <p:sp>
        <p:nvSpPr>
          <p:cNvPr id="4" name="Slide Number Placeholder 3"/>
          <p:cNvSpPr>
            <a:spLocks noGrp="1"/>
          </p:cNvSpPr>
          <p:nvPr>
            <p:ph type="sldNum" sz="quarter" idx="12"/>
          </p:nvPr>
        </p:nvSpPr>
        <p:spPr/>
        <p:txBody>
          <a:bodyPr/>
          <a:lstStyle/>
          <a:p>
            <a:fld id="{04A6DFD0-A633-4A6A-876A-343AA8592D07}"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blank" preserve="1">
  <p:cSld name="Sign off with legal detail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FE351D-9BD4-4D51-83DB-FC7D1A0D3480}" type="datetime1">
              <a:rPr lang="en-GB" smtClean="0"/>
              <a:pPr/>
              <a:t>27/08/2020</a:t>
            </a:fld>
            <a:endParaRPr lang="en-GB"/>
          </a:p>
        </p:txBody>
      </p:sp>
      <p:sp>
        <p:nvSpPr>
          <p:cNvPr id="3" name="Footer Placeholder 2"/>
          <p:cNvSpPr>
            <a:spLocks noGrp="1"/>
          </p:cNvSpPr>
          <p:nvPr>
            <p:ph type="ftr" sz="quarter" idx="11"/>
          </p:nvPr>
        </p:nvSpPr>
        <p:spPr/>
        <p:txBody>
          <a:bodyPr/>
          <a:lstStyle/>
          <a:p>
            <a:r>
              <a:rPr lang="en-GB"/>
              <a:t>For internal use only</a:t>
            </a:r>
          </a:p>
        </p:txBody>
      </p:sp>
      <p:sp>
        <p:nvSpPr>
          <p:cNvPr id="4" name="Slide Number Placeholder 3"/>
          <p:cNvSpPr>
            <a:spLocks noGrp="1"/>
          </p:cNvSpPr>
          <p:nvPr>
            <p:ph type="sldNum" sz="quarter" idx="12"/>
          </p:nvPr>
        </p:nvSpPr>
        <p:spPr/>
        <p:txBody>
          <a:bodyPr/>
          <a:lstStyle/>
          <a:p>
            <a:fld id="{04A6DFD0-A633-4A6A-876A-343AA8592D07}" type="slidenum">
              <a:rPr lang="en-GB" smtClean="0"/>
              <a:pPr/>
              <a:t>‹#›</a:t>
            </a:fld>
            <a:endParaRPr lang="en-GB"/>
          </a:p>
        </p:txBody>
      </p:sp>
      <p:pic>
        <p:nvPicPr>
          <p:cNvPr id="5" name="Picture 4" descr="LBG PPT Template Design_2007 update_v318.jpg"/>
          <p:cNvPicPr>
            <a:picLocks noChangeAspect="1"/>
          </p:cNvPicPr>
          <p:nvPr userDrawn="1"/>
        </p:nvPicPr>
        <p:blipFill>
          <a:blip r:embed="rId2" cstate="screen">
            <a:extLst>
              <a:ext uri="{28A0092B-C50C-407E-A947-70E740481C1C}">
                <a14:useLocalDpi xmlns:a14="http://schemas.microsoft.com/office/drawing/2010/main" val="0"/>
              </a:ext>
            </a:extLst>
          </a:blip>
          <a:srcRect/>
          <a:stretch>
            <a:fillRect/>
          </a:stretch>
        </p:blipFill>
        <p:spPr>
          <a:xfrm>
            <a:off x="2581521" y="2664746"/>
            <a:ext cx="1844513" cy="4576508"/>
          </a:xfrm>
          <a:prstGeom prst="rect">
            <a:avLst/>
          </a:prstGeom>
        </p:spPr>
      </p:pic>
      <p:sp>
        <p:nvSpPr>
          <p:cNvPr id="6" name="TextBox 5"/>
          <p:cNvSpPr txBox="1"/>
          <p:nvPr userDrawn="1"/>
        </p:nvSpPr>
        <p:spPr>
          <a:xfrm>
            <a:off x="0" y="8949412"/>
            <a:ext cx="6858000" cy="215444"/>
          </a:xfrm>
          <a:prstGeom prst="rect">
            <a:avLst/>
          </a:prstGeom>
          <a:noFill/>
        </p:spPr>
        <p:txBody>
          <a:bodyPr wrap="square" rtlCol="0">
            <a:spAutoFit/>
          </a:bodyPr>
          <a:lstStyle/>
          <a:p>
            <a:pPr algn="ctr"/>
            <a:r>
              <a:rPr lang="en-GB" sz="800" dirty="0">
                <a:ea typeface="ＭＳ Ｐゴシック" pitchFamily="-65" charset="-128"/>
              </a:rPr>
              <a:t>© Lloyds Banking Group and its subsidiaries</a:t>
            </a:r>
            <a:endParaRPr lang="en-GB" sz="800"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Divider slide - No graphic">
    <p:spTree>
      <p:nvGrpSpPr>
        <p:cNvPr id="1" name=""/>
        <p:cNvGrpSpPr/>
        <p:nvPr/>
      </p:nvGrpSpPr>
      <p:grpSpPr>
        <a:xfrm>
          <a:off x="0" y="0"/>
          <a:ext cx="0" cy="0"/>
          <a:chOff x="0" y="0"/>
          <a:chExt cx="0" cy="0"/>
        </a:xfrm>
      </p:grpSpPr>
      <p:pic>
        <p:nvPicPr>
          <p:cNvPr id="4" name="Picture 12" descr="LBG_vl_fc_p_c"/>
          <p:cNvPicPr>
            <a:picLocks noChangeAspect="1" noChangeArrowheads="1"/>
          </p:cNvPicPr>
          <p:nvPr userDrawn="1"/>
        </p:nvPicPr>
        <p:blipFill>
          <a:blip r:embed="rId2" cstate="screen">
            <a:extLst>
              <a:ext uri="{28A0092B-C50C-407E-A947-70E740481C1C}">
                <a14:useLocalDpi xmlns:a14="http://schemas.microsoft.com/office/drawing/2010/main" val="0"/>
              </a:ext>
            </a:extLst>
          </a:blip>
          <a:srcRect/>
          <a:stretch>
            <a:fillRect/>
          </a:stretch>
        </p:blipFill>
        <p:spPr bwMode="auto">
          <a:xfrm>
            <a:off x="6115051" y="520524"/>
            <a:ext cx="578094" cy="1437745"/>
          </a:xfrm>
          <a:prstGeom prst="rect">
            <a:avLst/>
          </a:prstGeom>
          <a:noFill/>
          <a:ln w="9525">
            <a:noFill/>
            <a:miter lim="800000"/>
            <a:headEnd/>
            <a:tailEnd/>
          </a:ln>
        </p:spPr>
      </p:pic>
      <p:cxnSp>
        <p:nvCxnSpPr>
          <p:cNvPr id="5" name="Straight Connector 4"/>
          <p:cNvCxnSpPr/>
          <p:nvPr userDrawn="1"/>
        </p:nvCxnSpPr>
        <p:spPr>
          <a:xfrm flipH="1">
            <a:off x="295641" y="1939925"/>
            <a:ext cx="5576522" cy="0"/>
          </a:xfrm>
          <a:prstGeom prst="line">
            <a:avLst/>
          </a:prstGeom>
          <a:ln w="20320"/>
        </p:spPr>
        <p:style>
          <a:lnRef idx="1">
            <a:schemeClr val="accent1"/>
          </a:lnRef>
          <a:fillRef idx="0">
            <a:schemeClr val="accent1"/>
          </a:fillRef>
          <a:effectRef idx="0">
            <a:schemeClr val="accent1"/>
          </a:effectRef>
          <a:fontRef idx="minor">
            <a:schemeClr val="tx1"/>
          </a:fontRef>
        </p:style>
      </p:cxnSp>
      <p:cxnSp>
        <p:nvCxnSpPr>
          <p:cNvPr id="6" name="Straight Connector 6"/>
          <p:cNvCxnSpPr/>
          <p:nvPr userDrawn="1"/>
        </p:nvCxnSpPr>
        <p:spPr>
          <a:xfrm flipH="1">
            <a:off x="6134833" y="9346494"/>
            <a:ext cx="457200" cy="0"/>
          </a:xfrm>
          <a:prstGeom prst="line">
            <a:avLst/>
          </a:prstGeom>
          <a:ln w="20320"/>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288344" y="3220829"/>
            <a:ext cx="5583389" cy="2772289"/>
          </a:xfrm>
          <a:prstGeom prst="rect">
            <a:avLst/>
          </a:prstGeom>
        </p:spPr>
        <p:txBody>
          <a:bodyPr>
            <a:normAutofit/>
          </a:bodyPr>
          <a:lstStyle>
            <a:lvl1pPr>
              <a:lnSpc>
                <a:spcPts val="3800"/>
              </a:lnSpc>
              <a:spcBef>
                <a:spcPts val="0"/>
              </a:spcBef>
              <a:buNone/>
              <a:defRPr sz="3600" cap="all" baseline="0"/>
            </a:lvl1pPr>
          </a:lstStyle>
          <a:p>
            <a:pPr lvl="0"/>
            <a:r>
              <a:rPr lang="en-US" dirty="0"/>
              <a:t>Click to edit Master text styles</a:t>
            </a:r>
          </a:p>
          <a:p>
            <a:pPr lvl="1"/>
            <a:r>
              <a:rPr lang="en-US" dirty="0"/>
              <a:t>Second level</a:t>
            </a:r>
          </a:p>
        </p:txBody>
      </p:sp>
      <p:sp>
        <p:nvSpPr>
          <p:cNvPr id="7" name="Slide Number Placeholder 5"/>
          <p:cNvSpPr>
            <a:spLocks noGrp="1"/>
          </p:cNvSpPr>
          <p:nvPr>
            <p:ph type="sldNum" sz="quarter" idx="10"/>
          </p:nvPr>
        </p:nvSpPr>
        <p:spPr/>
        <p:txBody>
          <a:bodyPr/>
          <a:lstStyle>
            <a:lvl1pPr>
              <a:defRPr/>
            </a:lvl1pPr>
          </a:lstStyle>
          <a:p>
            <a:pPr>
              <a:defRPr/>
            </a:pPr>
            <a:fld id="{56A05CE9-4218-4009-9F46-4979A1BD1FE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773453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hasCustomPrompt="1"/>
          </p:nvPr>
        </p:nvSpPr>
        <p:spPr/>
        <p:txBody>
          <a:bodyPr/>
          <a:lstStyle>
            <a:lvl1pPr>
              <a:defRPr/>
            </a:lvl1pPr>
          </a:lstStyle>
          <a:p>
            <a:pPr lvl="0"/>
            <a:r>
              <a:rPr lang="en-US" dirty="0"/>
              <a:t>Click to add text or select icon to insert image, graphic, table, chart, smart art or media </a:t>
            </a:r>
            <a:endParaRPr lang="en-GB"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0CDDC10A-B5F8-4934-A60F-F840B5045628}" type="datetime1">
              <a:rPr lang="en-GB" smtClean="0"/>
              <a:pPr/>
              <a:t>27/08/2020</a:t>
            </a:fld>
            <a:endParaRPr lang="en-GB"/>
          </a:p>
        </p:txBody>
      </p:sp>
      <p:sp>
        <p:nvSpPr>
          <p:cNvPr id="5" name="Footer Placeholder 4"/>
          <p:cNvSpPr>
            <a:spLocks noGrp="1"/>
          </p:cNvSpPr>
          <p:nvPr>
            <p:ph type="ftr" sz="quarter" idx="11"/>
          </p:nvPr>
        </p:nvSpPr>
        <p:spPr/>
        <p:txBody>
          <a:bodyPr/>
          <a:lstStyle/>
          <a:p>
            <a:r>
              <a:rPr lang="en-GB"/>
              <a:t>For internal use only</a:t>
            </a:r>
          </a:p>
        </p:txBody>
      </p:sp>
      <p:sp>
        <p:nvSpPr>
          <p:cNvPr id="6" name="Slide Number Placeholder 5"/>
          <p:cNvSpPr>
            <a:spLocks noGrp="1"/>
          </p:cNvSpPr>
          <p:nvPr>
            <p:ph type="sldNum" sz="quarter" idx="12"/>
          </p:nvPr>
        </p:nvSpPr>
        <p:spPr/>
        <p:txBody>
          <a:bodyPr/>
          <a:lstStyle/>
          <a:p>
            <a:fld id="{04A6DFD0-A633-4A6A-876A-343AA8592D0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lumn Bullete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hasCustomPrompt="1"/>
          </p:nvPr>
        </p:nvSpPr>
        <p:spPr>
          <a:xfrm>
            <a:off x="315377" y="2440609"/>
            <a:ext cx="2741538" cy="6537502"/>
          </a:xfrm>
        </p:spPr>
        <p:txBody>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add text or select icon to insert the table, chart, image etc</a:t>
            </a:r>
            <a:endParaRPr lang="en-GB"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hasCustomPrompt="1"/>
          </p:nvPr>
        </p:nvSpPr>
        <p:spPr>
          <a:xfrm>
            <a:off x="3271838" y="2440609"/>
            <a:ext cx="2611808" cy="6537502"/>
          </a:xfrm>
        </p:spPr>
        <p:txBody>
          <a:bodyPr/>
          <a:lstStyle>
            <a:lvl1pPr>
              <a:defRPr sz="1800" baseline="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add text or select icon to insert the table, chart, image etc</a:t>
            </a:r>
            <a:endParaRPr lang="en-GB" dirty="0"/>
          </a:p>
        </p:txBody>
      </p:sp>
      <p:sp>
        <p:nvSpPr>
          <p:cNvPr id="5" name="Date Placeholder 4"/>
          <p:cNvSpPr>
            <a:spLocks noGrp="1"/>
          </p:cNvSpPr>
          <p:nvPr>
            <p:ph type="dt" sz="half" idx="10"/>
          </p:nvPr>
        </p:nvSpPr>
        <p:spPr/>
        <p:txBody>
          <a:bodyPr/>
          <a:lstStyle/>
          <a:p>
            <a:fld id="{3B56CFB7-92D0-42FF-9477-9979A50A95A2}" type="datetime1">
              <a:rPr lang="en-GB" smtClean="0"/>
              <a:pPr/>
              <a:t>27/08/2020</a:t>
            </a:fld>
            <a:endParaRPr lang="en-GB"/>
          </a:p>
        </p:txBody>
      </p:sp>
      <p:sp>
        <p:nvSpPr>
          <p:cNvPr id="6" name="Footer Placeholder 5"/>
          <p:cNvSpPr>
            <a:spLocks noGrp="1"/>
          </p:cNvSpPr>
          <p:nvPr>
            <p:ph type="ftr" sz="quarter" idx="11"/>
          </p:nvPr>
        </p:nvSpPr>
        <p:spPr/>
        <p:txBody>
          <a:bodyPr/>
          <a:lstStyle/>
          <a:p>
            <a:r>
              <a:rPr lang="en-GB"/>
              <a:t>For internal use only</a:t>
            </a:r>
          </a:p>
        </p:txBody>
      </p:sp>
      <p:sp>
        <p:nvSpPr>
          <p:cNvPr id="7" name="Slide Number Placeholder 6"/>
          <p:cNvSpPr>
            <a:spLocks noGrp="1"/>
          </p:cNvSpPr>
          <p:nvPr>
            <p:ph type="sldNum" sz="quarter" idx="12"/>
          </p:nvPr>
        </p:nvSpPr>
        <p:spPr/>
        <p:txBody>
          <a:bodyPr/>
          <a:lstStyle/>
          <a:p>
            <a:fld id="{04A6DFD0-A633-4A6A-876A-343AA8592D0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rt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4" name="Content Placeholder 3"/>
          <p:cNvSpPr>
            <a:spLocks noGrp="1"/>
          </p:cNvSpPr>
          <p:nvPr>
            <p:ph sz="half" idx="2" hasCustomPrompt="1"/>
          </p:nvPr>
        </p:nvSpPr>
        <p:spPr>
          <a:xfrm>
            <a:off x="3273857" y="2440609"/>
            <a:ext cx="2597496" cy="6537502"/>
          </a:xfrm>
        </p:spPr>
        <p:txBody>
          <a:bodyPr/>
          <a:lstStyle>
            <a:lvl1pPr>
              <a:defRPr sz="1800" baseline="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add text or select icon to insert the table, chart, image etc</a:t>
            </a:r>
            <a:endParaRPr lang="en-GB" dirty="0"/>
          </a:p>
        </p:txBody>
      </p:sp>
      <p:sp>
        <p:nvSpPr>
          <p:cNvPr id="5" name="Date Placeholder 4"/>
          <p:cNvSpPr>
            <a:spLocks noGrp="1"/>
          </p:cNvSpPr>
          <p:nvPr>
            <p:ph type="dt" sz="half" idx="10"/>
          </p:nvPr>
        </p:nvSpPr>
        <p:spPr/>
        <p:txBody>
          <a:bodyPr/>
          <a:lstStyle/>
          <a:p>
            <a:fld id="{D857EB5E-B133-4B3C-B2FD-D7EB38E23161}" type="datetime1">
              <a:rPr lang="en-GB" smtClean="0"/>
              <a:pPr/>
              <a:t>27/08/2020</a:t>
            </a:fld>
            <a:endParaRPr lang="en-GB"/>
          </a:p>
        </p:txBody>
      </p:sp>
      <p:sp>
        <p:nvSpPr>
          <p:cNvPr id="6" name="Footer Placeholder 5"/>
          <p:cNvSpPr>
            <a:spLocks noGrp="1"/>
          </p:cNvSpPr>
          <p:nvPr>
            <p:ph type="ftr" sz="quarter" idx="11"/>
          </p:nvPr>
        </p:nvSpPr>
        <p:spPr/>
        <p:txBody>
          <a:bodyPr/>
          <a:lstStyle/>
          <a:p>
            <a:r>
              <a:rPr lang="en-GB"/>
              <a:t>For internal use only</a:t>
            </a:r>
          </a:p>
        </p:txBody>
      </p:sp>
      <p:sp>
        <p:nvSpPr>
          <p:cNvPr id="7" name="Slide Number Placeholder 6"/>
          <p:cNvSpPr>
            <a:spLocks noGrp="1"/>
          </p:cNvSpPr>
          <p:nvPr>
            <p:ph type="sldNum" sz="quarter" idx="12"/>
          </p:nvPr>
        </p:nvSpPr>
        <p:spPr/>
        <p:txBody>
          <a:bodyPr/>
          <a:lstStyle/>
          <a:p>
            <a:fld id="{04A6DFD0-A633-4A6A-876A-343AA8592D07}" type="slidenum">
              <a:rPr lang="en-GB" smtClean="0"/>
              <a:pPr/>
              <a:t>‹#›</a:t>
            </a:fld>
            <a:endParaRPr lang="en-GB"/>
          </a:p>
        </p:txBody>
      </p:sp>
      <p:sp>
        <p:nvSpPr>
          <p:cNvPr id="9" name="Chart Placeholder 8"/>
          <p:cNvSpPr>
            <a:spLocks noGrp="1"/>
          </p:cNvSpPr>
          <p:nvPr>
            <p:ph type="chart" sz="quarter" idx="13"/>
          </p:nvPr>
        </p:nvSpPr>
        <p:spPr>
          <a:xfrm>
            <a:off x="314325" y="2451277"/>
            <a:ext cx="2741538" cy="4482923"/>
          </a:xfrm>
        </p:spPr>
        <p:txBody>
          <a:bodyPr/>
          <a:lstStyle/>
          <a:p>
            <a:endParaRPr lang="en-GB"/>
          </a:p>
        </p:txBody>
      </p:sp>
      <p:cxnSp>
        <p:nvCxnSpPr>
          <p:cNvPr id="11" name="Straight Connector 10"/>
          <p:cNvCxnSpPr/>
          <p:nvPr userDrawn="1"/>
        </p:nvCxnSpPr>
        <p:spPr>
          <a:xfrm>
            <a:off x="314325" y="7336183"/>
            <a:ext cx="2741538"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3" name="Text Placeholder 12"/>
          <p:cNvSpPr>
            <a:spLocks noGrp="1"/>
          </p:cNvSpPr>
          <p:nvPr>
            <p:ph type="body" sz="quarter" idx="14"/>
          </p:nvPr>
        </p:nvSpPr>
        <p:spPr>
          <a:xfrm>
            <a:off x="314325" y="7608359"/>
            <a:ext cx="2741538" cy="1391885"/>
          </a:xfrm>
        </p:spPr>
        <p:txBody>
          <a:bodyPr/>
          <a:lstStyle>
            <a:lvl1pPr>
              <a:buNone/>
              <a:defRPr sz="1400"/>
            </a:lvl1pPr>
            <a:lvl2pPr>
              <a:buFont typeface="Arial" pitchFamily="34" charset="0"/>
              <a:buChar char="•"/>
              <a:defRPr sz="1200"/>
            </a:lvl2pPr>
            <a:lvl3pPr>
              <a:buFont typeface="Arial" pitchFamily="34" charset="0"/>
              <a:buChar char="•"/>
              <a:defRPr sz="1100"/>
            </a:lvl3pPr>
            <a:lvl4pPr>
              <a:buFont typeface="Arial" pitchFamily="34" charset="0"/>
              <a:buChar char="•"/>
              <a:defRPr sz="1100"/>
            </a:lvl4pPr>
            <a:lvl5pPr>
              <a:buFont typeface="Arial" pitchFamily="34" charset="0"/>
              <a:buChar char="•"/>
              <a:defRPr sz="11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Two columns and subtitl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15377" y="2451277"/>
            <a:ext cx="2741538" cy="433967"/>
          </a:xfrm>
        </p:spPr>
        <p:txBody>
          <a:bodyPr tIns="0" anchor="t" anchorCtr="0"/>
          <a:lstStyle>
            <a:lvl1pPr marL="0" indent="0" algn="l">
              <a:buNone/>
              <a:defRPr sz="1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315377" y="3141486"/>
            <a:ext cx="2741538" cy="5876000"/>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3271838" y="2451277"/>
            <a:ext cx="2616308" cy="433967"/>
          </a:xfrm>
        </p:spPr>
        <p:txBody>
          <a:bodyPr tIns="0" anchor="t" anchorCtr="0"/>
          <a:lstStyle>
            <a:lvl1pPr marL="0" indent="0" algn="l">
              <a:buNone/>
              <a:defRPr sz="18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3271838" y="3141486"/>
            <a:ext cx="2616308" cy="5876000"/>
          </a:xfrm>
        </p:spPr>
        <p:txBody>
          <a:bodyPr/>
          <a:lstStyle>
            <a:lvl1pPr>
              <a:defRPr sz="1800"/>
            </a:lvl1pPr>
            <a:lvl2pPr>
              <a:defRPr sz="16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p:cNvSpPr>
            <a:spLocks noGrp="1"/>
          </p:cNvSpPr>
          <p:nvPr>
            <p:ph type="dt" sz="half" idx="10"/>
          </p:nvPr>
        </p:nvSpPr>
        <p:spPr/>
        <p:txBody>
          <a:bodyPr/>
          <a:lstStyle/>
          <a:p>
            <a:fld id="{FFD5EFE9-61FB-4E4E-9896-4C0F6A336D1E}" type="datetime1">
              <a:rPr lang="en-GB" smtClean="0"/>
              <a:pPr/>
              <a:t>27/08/2020</a:t>
            </a:fld>
            <a:endParaRPr lang="en-GB"/>
          </a:p>
        </p:txBody>
      </p:sp>
      <p:sp>
        <p:nvSpPr>
          <p:cNvPr id="8" name="Footer Placeholder 7"/>
          <p:cNvSpPr>
            <a:spLocks noGrp="1"/>
          </p:cNvSpPr>
          <p:nvPr>
            <p:ph type="ftr" sz="quarter" idx="11"/>
          </p:nvPr>
        </p:nvSpPr>
        <p:spPr/>
        <p:txBody>
          <a:bodyPr/>
          <a:lstStyle/>
          <a:p>
            <a:r>
              <a:rPr lang="en-GB"/>
              <a:t>For internal use only</a:t>
            </a:r>
          </a:p>
        </p:txBody>
      </p:sp>
      <p:sp>
        <p:nvSpPr>
          <p:cNvPr id="9" name="Slide Number Placeholder 8"/>
          <p:cNvSpPr>
            <a:spLocks noGrp="1"/>
          </p:cNvSpPr>
          <p:nvPr>
            <p:ph type="sldNum" sz="quarter" idx="12"/>
          </p:nvPr>
        </p:nvSpPr>
        <p:spPr/>
        <p:txBody>
          <a:bodyPr/>
          <a:lstStyle/>
          <a:p>
            <a:fld id="{04A6DFD0-A633-4A6A-876A-343AA8592D0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lumn No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hasCustomPrompt="1"/>
          </p:nvPr>
        </p:nvSpPr>
        <p:spPr>
          <a:xfrm>
            <a:off x="315377" y="2440607"/>
            <a:ext cx="2741538" cy="6552000"/>
          </a:xfrm>
        </p:spPr>
        <p:txBody>
          <a:bodyPr/>
          <a:lstStyle>
            <a:lvl1pPr marL="0" indent="0">
              <a:buNone/>
              <a:defRPr sz="1800"/>
            </a:lvl1pPr>
            <a:lvl2pPr marL="0" indent="0">
              <a:buNone/>
              <a:defRPr sz="1600"/>
            </a:lvl2pPr>
            <a:lvl3pPr marL="0" indent="0">
              <a:buNone/>
              <a:defRPr sz="1400"/>
            </a:lvl3pPr>
            <a:lvl4pPr marL="0" indent="0">
              <a:buNone/>
              <a:defRPr sz="1400"/>
            </a:lvl4pPr>
            <a:lvl5pPr marL="0" indent="0">
              <a:buNone/>
              <a:defRPr sz="1400"/>
            </a:lvl5pPr>
            <a:lvl6pPr>
              <a:defRPr sz="1800"/>
            </a:lvl6pPr>
            <a:lvl7pPr>
              <a:defRPr sz="1800"/>
            </a:lvl7pPr>
            <a:lvl8pPr>
              <a:defRPr sz="1800"/>
            </a:lvl8pPr>
            <a:lvl9pPr>
              <a:defRPr sz="1800"/>
            </a:lvl9pPr>
          </a:lstStyle>
          <a:p>
            <a:pPr lvl="0"/>
            <a:r>
              <a:rPr lang="en-US" dirty="0"/>
              <a:t>Click to add text or select icon to insert the table, chart, image etc</a:t>
            </a:r>
            <a:endParaRPr lang="en-GB"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hasCustomPrompt="1"/>
          </p:nvPr>
        </p:nvSpPr>
        <p:spPr>
          <a:xfrm>
            <a:off x="3271838" y="2440607"/>
            <a:ext cx="2611808" cy="6552000"/>
          </a:xfrm>
        </p:spPr>
        <p:txBody>
          <a:bodyPr/>
          <a:lstStyle>
            <a:lvl1pPr marL="0" indent="0">
              <a:buNone/>
              <a:defRPr sz="1800" baseline="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add text or select icon to insert the table, chart, image etc</a:t>
            </a:r>
            <a:endParaRPr lang="en-GB" dirty="0"/>
          </a:p>
        </p:txBody>
      </p:sp>
      <p:sp>
        <p:nvSpPr>
          <p:cNvPr id="5" name="Date Placeholder 4"/>
          <p:cNvSpPr>
            <a:spLocks noGrp="1"/>
          </p:cNvSpPr>
          <p:nvPr>
            <p:ph type="dt" sz="half" idx="10"/>
          </p:nvPr>
        </p:nvSpPr>
        <p:spPr/>
        <p:txBody>
          <a:bodyPr/>
          <a:lstStyle/>
          <a:p>
            <a:fld id="{7CB9E900-B66D-4963-9D39-12CC1EECC5E4}" type="datetime1">
              <a:rPr lang="en-GB" smtClean="0"/>
              <a:pPr/>
              <a:t>27/08/2020</a:t>
            </a:fld>
            <a:endParaRPr lang="en-GB"/>
          </a:p>
        </p:txBody>
      </p:sp>
      <p:sp>
        <p:nvSpPr>
          <p:cNvPr id="6" name="Footer Placeholder 5"/>
          <p:cNvSpPr>
            <a:spLocks noGrp="1"/>
          </p:cNvSpPr>
          <p:nvPr>
            <p:ph type="ftr" sz="quarter" idx="11"/>
          </p:nvPr>
        </p:nvSpPr>
        <p:spPr/>
        <p:txBody>
          <a:bodyPr/>
          <a:lstStyle/>
          <a:p>
            <a:r>
              <a:rPr lang="en-GB"/>
              <a:t>For internal use only</a:t>
            </a:r>
          </a:p>
        </p:txBody>
      </p:sp>
      <p:sp>
        <p:nvSpPr>
          <p:cNvPr id="7" name="Slide Number Placeholder 6"/>
          <p:cNvSpPr>
            <a:spLocks noGrp="1"/>
          </p:cNvSpPr>
          <p:nvPr>
            <p:ph type="sldNum" sz="quarter" idx="12"/>
          </p:nvPr>
        </p:nvSpPr>
        <p:spPr/>
        <p:txBody>
          <a:bodyPr/>
          <a:lstStyle/>
          <a:p>
            <a:fld id="{04A6DFD0-A633-4A6A-876A-343AA8592D0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4325" y="4106862"/>
            <a:ext cx="5383385" cy="2600000"/>
          </a:xfrm>
        </p:spPr>
        <p:txBody>
          <a:bodyPr anchor="t"/>
          <a:lstStyle>
            <a:lvl1pPr algn="l">
              <a:lnSpc>
                <a:spcPct val="105000"/>
              </a:lnSpc>
              <a:defRPr sz="4000" b="0" cap="all" baseline="0">
                <a:solidFill>
                  <a:schemeClr val="tx1"/>
                </a:solidFill>
              </a:defRPr>
            </a:lvl1pPr>
          </a:lstStyle>
          <a:p>
            <a:r>
              <a:rPr lang="en-US" dirty="0"/>
              <a:t>Divider slide all caps</a:t>
            </a:r>
            <a:endParaRPr lang="en-GB" dirty="0"/>
          </a:p>
        </p:txBody>
      </p:sp>
      <p:sp>
        <p:nvSpPr>
          <p:cNvPr id="6" name="Slide Number Placeholder 5"/>
          <p:cNvSpPr>
            <a:spLocks noGrp="1"/>
          </p:cNvSpPr>
          <p:nvPr>
            <p:ph type="sldNum" sz="quarter" idx="12"/>
          </p:nvPr>
        </p:nvSpPr>
        <p:spPr/>
        <p:txBody>
          <a:bodyPr/>
          <a:lstStyle/>
          <a:p>
            <a:fld id="{04A6DFD0-A633-4A6A-876A-343AA8592D07}" type="slidenum">
              <a:rPr lang="en-GB" smtClean="0"/>
              <a:pPr/>
              <a:t>‹#›</a:t>
            </a:fld>
            <a:endParaRPr lang="en-GB"/>
          </a:p>
        </p:txBody>
      </p:sp>
      <p:sp>
        <p:nvSpPr>
          <p:cNvPr id="7" name="Text Placeholder 11"/>
          <p:cNvSpPr>
            <a:spLocks noGrp="1"/>
          </p:cNvSpPr>
          <p:nvPr>
            <p:ph type="body" sz="quarter" idx="13" hasCustomPrompt="1"/>
          </p:nvPr>
        </p:nvSpPr>
        <p:spPr>
          <a:xfrm>
            <a:off x="314325" y="9412000"/>
            <a:ext cx="2135288" cy="312000"/>
          </a:xfrm>
        </p:spPr>
        <p:txBody>
          <a:bodyPr/>
          <a:lstStyle>
            <a:lvl1pPr>
              <a:buNone/>
              <a:defRPr sz="1200" baseline="0">
                <a:solidFill>
                  <a:schemeClr val="tx1"/>
                </a:solidFill>
              </a:defRPr>
            </a:lvl1pPr>
          </a:lstStyle>
          <a:p>
            <a:pPr lvl="0"/>
            <a:r>
              <a:rPr lang="en-US" dirty="0"/>
              <a:t>Optional identifier here or delete</a:t>
            </a:r>
            <a:endParaRPr lang="en-GB" dirty="0"/>
          </a:p>
        </p:txBody>
      </p:sp>
      <p:sp>
        <p:nvSpPr>
          <p:cNvPr id="5" name="Footer Placeholder 16"/>
          <p:cNvSpPr>
            <a:spLocks noGrp="1"/>
          </p:cNvSpPr>
          <p:nvPr userDrawn="1">
            <p:ph type="ftr" sz="quarter" idx="11"/>
          </p:nvPr>
        </p:nvSpPr>
        <p:spPr>
          <a:xfrm>
            <a:off x="3722240" y="9399178"/>
            <a:ext cx="2171700" cy="312000"/>
          </a:xfrm>
        </p:spPr>
        <p:txBody>
          <a:bodyPr/>
          <a:lstStyle/>
          <a:p>
            <a:r>
              <a:rPr lang="en-GB" dirty="0"/>
              <a:t>For internal use only</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_graphic">
    <p:spTree>
      <p:nvGrpSpPr>
        <p:cNvPr id="1" name=""/>
        <p:cNvGrpSpPr/>
        <p:nvPr/>
      </p:nvGrpSpPr>
      <p:grpSpPr>
        <a:xfrm>
          <a:off x="0" y="0"/>
          <a:ext cx="0" cy="0"/>
          <a:chOff x="0" y="0"/>
          <a:chExt cx="0" cy="0"/>
        </a:xfrm>
      </p:grpSpPr>
      <p:pic>
        <p:nvPicPr>
          <p:cNvPr id="5" name="Picture 4" descr="Picture1.png"/>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0" y="5342701"/>
            <a:ext cx="4390244" cy="4606369"/>
          </a:xfrm>
          <a:prstGeom prst="rect">
            <a:avLst/>
          </a:prstGeom>
        </p:spPr>
      </p:pic>
      <p:sp>
        <p:nvSpPr>
          <p:cNvPr id="2" name="Title 1"/>
          <p:cNvSpPr>
            <a:spLocks noGrp="1"/>
          </p:cNvSpPr>
          <p:nvPr>
            <p:ph type="title" hasCustomPrompt="1"/>
          </p:nvPr>
        </p:nvSpPr>
        <p:spPr>
          <a:xfrm>
            <a:off x="314325" y="4106862"/>
            <a:ext cx="5383385" cy="2600000"/>
          </a:xfrm>
        </p:spPr>
        <p:txBody>
          <a:bodyPr anchor="t"/>
          <a:lstStyle>
            <a:lvl1pPr algn="l">
              <a:lnSpc>
                <a:spcPct val="105000"/>
              </a:lnSpc>
              <a:defRPr sz="4000" b="0" cap="all" baseline="0">
                <a:solidFill>
                  <a:schemeClr val="tx1"/>
                </a:solidFill>
              </a:defRPr>
            </a:lvl1pPr>
          </a:lstStyle>
          <a:p>
            <a:r>
              <a:rPr lang="en-US" dirty="0"/>
              <a:t>Divider slide with changeable graphic</a:t>
            </a:r>
            <a:endParaRPr lang="en-GB" dirty="0"/>
          </a:p>
        </p:txBody>
      </p:sp>
      <p:sp>
        <p:nvSpPr>
          <p:cNvPr id="6" name="Slide Number Placeholder 5"/>
          <p:cNvSpPr>
            <a:spLocks noGrp="1"/>
          </p:cNvSpPr>
          <p:nvPr>
            <p:ph type="sldNum" sz="quarter" idx="12"/>
          </p:nvPr>
        </p:nvSpPr>
        <p:spPr/>
        <p:txBody>
          <a:bodyPr/>
          <a:lstStyle/>
          <a:p>
            <a:fld id="{04A6DFD0-A633-4A6A-876A-343AA8592D07}" type="slidenum">
              <a:rPr lang="en-GB" smtClean="0"/>
              <a:pPr/>
              <a:t>‹#›</a:t>
            </a:fld>
            <a:endParaRPr lang="en-GB"/>
          </a:p>
        </p:txBody>
      </p:sp>
      <p:sp>
        <p:nvSpPr>
          <p:cNvPr id="7" name="Text Placeholder 11"/>
          <p:cNvSpPr>
            <a:spLocks noGrp="1"/>
          </p:cNvSpPr>
          <p:nvPr>
            <p:ph type="body" sz="quarter" idx="13" hasCustomPrompt="1"/>
          </p:nvPr>
        </p:nvSpPr>
        <p:spPr>
          <a:xfrm>
            <a:off x="314325" y="9412000"/>
            <a:ext cx="2135288" cy="312000"/>
          </a:xfrm>
        </p:spPr>
        <p:txBody>
          <a:bodyPr/>
          <a:lstStyle>
            <a:lvl1pPr>
              <a:buNone/>
              <a:defRPr lang="en-US" sz="1200" dirty="0" smtClean="0"/>
            </a:lvl1pPr>
          </a:lstStyle>
          <a:p>
            <a:pPr lvl="0"/>
            <a:r>
              <a:rPr lang="en-US" dirty="0"/>
              <a:t>Optional identifier here or delete</a:t>
            </a:r>
            <a:endParaRPr lang="en-GB" dirty="0"/>
          </a:p>
        </p:txBody>
      </p:sp>
      <p:cxnSp>
        <p:nvCxnSpPr>
          <p:cNvPr id="9" name="Straight Connector 8"/>
          <p:cNvCxnSpPr/>
          <p:nvPr userDrawn="1"/>
        </p:nvCxnSpPr>
        <p:spPr>
          <a:xfrm>
            <a:off x="307444" y="1939327"/>
            <a:ext cx="5651447"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8" name="Footer Placeholder 16"/>
          <p:cNvSpPr>
            <a:spLocks noGrp="1"/>
          </p:cNvSpPr>
          <p:nvPr userDrawn="1">
            <p:ph type="ftr" sz="quarter" idx="11"/>
          </p:nvPr>
        </p:nvSpPr>
        <p:spPr>
          <a:xfrm>
            <a:off x="3722240" y="9399178"/>
            <a:ext cx="2171700" cy="312000"/>
          </a:xfrm>
        </p:spPr>
        <p:txBody>
          <a:bodyPr/>
          <a:lstStyle/>
          <a:p>
            <a:r>
              <a:rPr lang="en-GB" dirty="0"/>
              <a:t>For internal use only</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hasCustomPrompt="1"/>
          </p:nvPr>
        </p:nvSpPr>
        <p:spPr>
          <a:xfrm>
            <a:off x="315377" y="2440609"/>
            <a:ext cx="2741538" cy="6537502"/>
          </a:xfrm>
        </p:spPr>
        <p:txBody>
          <a:bodyPr/>
          <a:lstStyle>
            <a:lvl1pPr>
              <a:defRPr sz="1800"/>
            </a:lvl1pPr>
            <a:lvl2pPr>
              <a:defRPr sz="16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add text or select icon to insert the table, chart, image etc</a:t>
            </a:r>
            <a:endParaRPr lang="en-GB"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BD9E8F56-A64E-4542-BFB3-CF2085397733}" type="datetime1">
              <a:rPr lang="en-GB" smtClean="0"/>
              <a:pPr/>
              <a:t>27/08/2020</a:t>
            </a:fld>
            <a:endParaRPr lang="en-GB"/>
          </a:p>
        </p:txBody>
      </p:sp>
      <p:sp>
        <p:nvSpPr>
          <p:cNvPr id="6" name="Footer Placeholder 5"/>
          <p:cNvSpPr>
            <a:spLocks noGrp="1"/>
          </p:cNvSpPr>
          <p:nvPr>
            <p:ph type="ftr" sz="quarter" idx="11"/>
          </p:nvPr>
        </p:nvSpPr>
        <p:spPr/>
        <p:txBody>
          <a:bodyPr/>
          <a:lstStyle/>
          <a:p>
            <a:r>
              <a:rPr lang="en-GB"/>
              <a:t>For internal use only</a:t>
            </a:r>
          </a:p>
        </p:txBody>
      </p:sp>
      <p:sp>
        <p:nvSpPr>
          <p:cNvPr id="7" name="Slide Number Placeholder 6"/>
          <p:cNvSpPr>
            <a:spLocks noGrp="1"/>
          </p:cNvSpPr>
          <p:nvPr>
            <p:ph type="sldNum" sz="quarter" idx="12"/>
          </p:nvPr>
        </p:nvSpPr>
        <p:spPr/>
        <p:txBody>
          <a:bodyPr/>
          <a:lstStyle/>
          <a:p>
            <a:fld id="{04A6DFD0-A633-4A6A-876A-343AA8592D07}" type="slidenum">
              <a:rPr lang="en-GB" smtClean="0"/>
              <a:pPr/>
              <a:t>‹#›</a:t>
            </a:fld>
            <a:endParaRPr lang="en-GB"/>
          </a:p>
        </p:txBody>
      </p:sp>
      <p:pic>
        <p:nvPicPr>
          <p:cNvPr id="8" name="Picture 7" descr="QUOTES.png"/>
          <p:cNvPicPr>
            <a:picLocks noChangeAspect="1"/>
          </p:cNvPicPr>
          <p:nvPr userDrawn="1"/>
        </p:nvPicPr>
        <p:blipFill>
          <a:blip r:embed="rId2" cstate="screen">
            <a:extLst>
              <a:ext uri="{28A0092B-C50C-407E-A947-70E740481C1C}">
                <a14:useLocalDpi xmlns:a14="http://schemas.microsoft.com/office/drawing/2010/main" val="0"/>
              </a:ext>
            </a:extLst>
          </a:blip>
          <a:srcRect/>
          <a:stretch>
            <a:fillRect/>
          </a:stretch>
        </p:blipFill>
        <p:spPr>
          <a:xfrm>
            <a:off x="3372432" y="2483380"/>
            <a:ext cx="3478852" cy="6240693"/>
          </a:xfrm>
          <a:prstGeom prst="rect">
            <a:avLst/>
          </a:prstGeom>
        </p:spPr>
      </p:pic>
      <p:sp>
        <p:nvSpPr>
          <p:cNvPr id="10" name="Text Placeholder 9"/>
          <p:cNvSpPr>
            <a:spLocks noGrp="1"/>
          </p:cNvSpPr>
          <p:nvPr>
            <p:ph type="body" sz="quarter" idx="13" hasCustomPrompt="1"/>
          </p:nvPr>
        </p:nvSpPr>
        <p:spPr>
          <a:xfrm>
            <a:off x="3413614" y="5254079"/>
            <a:ext cx="2492619" cy="2655358"/>
          </a:xfrm>
        </p:spPr>
        <p:txBody>
          <a:bodyPr anchor="ctr" anchorCtr="0"/>
          <a:lstStyle>
            <a:lvl1pPr algn="ctr">
              <a:buNone/>
              <a:defRPr sz="2800"/>
            </a:lvl1pPr>
            <a:lvl2pPr>
              <a:buNone/>
              <a:defRPr sz="2400"/>
            </a:lvl2pPr>
            <a:lvl3pPr>
              <a:buNone/>
              <a:defRPr sz="2000"/>
            </a:lvl3pPr>
            <a:lvl4pPr>
              <a:buNone/>
              <a:defRPr sz="2000"/>
            </a:lvl4pPr>
            <a:lvl5pPr>
              <a:buNone/>
              <a:defRPr sz="2000"/>
            </a:lvl5pPr>
          </a:lstStyle>
          <a:p>
            <a:pPr lvl="0"/>
            <a:r>
              <a:rPr lang="en-US" dirty="0"/>
              <a:t>Add quote here</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2270" y="382343"/>
            <a:ext cx="5582769" cy="1560000"/>
          </a:xfrm>
          <a:prstGeom prst="rect">
            <a:avLst/>
          </a:prstGeom>
        </p:spPr>
        <p:txBody>
          <a:bodyPr vert="horz" lIns="0" tIns="0" rIns="0" bIns="0" rtlCol="0" anchor="ctr">
            <a:noAutofit/>
          </a:bodyPr>
          <a:lstStyle/>
          <a:p>
            <a:r>
              <a:rPr lang="en-US" dirty="0"/>
              <a:t>CLICK TO EDIT MASTER TITLE STYLE</a:t>
            </a:r>
            <a:endParaRPr lang="en-GB" dirty="0"/>
          </a:p>
        </p:txBody>
      </p:sp>
      <p:sp>
        <p:nvSpPr>
          <p:cNvPr id="3" name="Text Placeholder 2"/>
          <p:cNvSpPr>
            <a:spLocks noGrp="1"/>
          </p:cNvSpPr>
          <p:nvPr>
            <p:ph type="body" idx="1"/>
          </p:nvPr>
        </p:nvSpPr>
        <p:spPr>
          <a:xfrm>
            <a:off x="312270" y="2444000"/>
            <a:ext cx="5582769" cy="655200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318315" y="9412000"/>
            <a:ext cx="1600200" cy="312000"/>
          </a:xfrm>
          <a:prstGeom prst="rect">
            <a:avLst/>
          </a:prstGeom>
        </p:spPr>
        <p:txBody>
          <a:bodyPr vert="horz" lIns="0" tIns="0" rIns="0" bIns="0" rtlCol="0" anchor="ctr"/>
          <a:lstStyle>
            <a:lvl1pPr algn="l">
              <a:defRPr sz="900">
                <a:solidFill>
                  <a:schemeClr val="tx1">
                    <a:tint val="75000"/>
                  </a:schemeClr>
                </a:solidFill>
              </a:defRPr>
            </a:lvl1pPr>
          </a:lstStyle>
          <a:p>
            <a:fld id="{50BBA850-C7D0-4255-8AE8-4E1B9130D23C}" type="datetime1">
              <a:rPr lang="en-GB" smtClean="0"/>
              <a:pPr/>
              <a:t>27/08/2020</a:t>
            </a:fld>
            <a:endParaRPr lang="en-GB" dirty="0"/>
          </a:p>
        </p:txBody>
      </p:sp>
      <p:sp>
        <p:nvSpPr>
          <p:cNvPr id="5" name="Footer Placeholder 4"/>
          <p:cNvSpPr>
            <a:spLocks noGrp="1"/>
          </p:cNvSpPr>
          <p:nvPr>
            <p:ph type="ftr" sz="quarter" idx="3"/>
          </p:nvPr>
        </p:nvSpPr>
        <p:spPr>
          <a:xfrm>
            <a:off x="3722240" y="9399178"/>
            <a:ext cx="2171700" cy="312000"/>
          </a:xfrm>
          <a:prstGeom prst="rect">
            <a:avLst/>
          </a:prstGeom>
        </p:spPr>
        <p:txBody>
          <a:bodyPr vert="horz" lIns="0" tIns="0" rIns="0" bIns="0" rtlCol="0" anchor="ctr"/>
          <a:lstStyle>
            <a:lvl1pPr algn="r">
              <a:defRPr sz="900">
                <a:solidFill>
                  <a:schemeClr val="tx1">
                    <a:tint val="75000"/>
                  </a:schemeClr>
                </a:solidFill>
              </a:defRPr>
            </a:lvl1pPr>
          </a:lstStyle>
          <a:p>
            <a:r>
              <a:rPr lang="en-GB"/>
              <a:t>For internal use only</a:t>
            </a:r>
            <a:endParaRPr lang="en-GB" dirty="0"/>
          </a:p>
        </p:txBody>
      </p:sp>
      <p:sp>
        <p:nvSpPr>
          <p:cNvPr id="6" name="Slide Number Placeholder 5"/>
          <p:cNvSpPr>
            <a:spLocks noGrp="1"/>
          </p:cNvSpPr>
          <p:nvPr>
            <p:ph type="sldNum" sz="quarter" idx="4"/>
          </p:nvPr>
        </p:nvSpPr>
        <p:spPr>
          <a:xfrm>
            <a:off x="6081231" y="9412000"/>
            <a:ext cx="498462" cy="312000"/>
          </a:xfrm>
          <a:prstGeom prst="rect">
            <a:avLst/>
          </a:prstGeom>
        </p:spPr>
        <p:txBody>
          <a:bodyPr vert="horz" lIns="0" tIns="0" rIns="0" bIns="0" rtlCol="0" anchor="ctr"/>
          <a:lstStyle>
            <a:lvl1pPr algn="r">
              <a:defRPr sz="900">
                <a:solidFill>
                  <a:schemeClr val="tx1"/>
                </a:solidFill>
              </a:defRPr>
            </a:lvl1pPr>
          </a:lstStyle>
          <a:p>
            <a:fld id="{04A6DFD0-A633-4A6A-876A-343AA8592D07}" type="slidenum">
              <a:rPr lang="en-GB" smtClean="0"/>
              <a:pPr/>
              <a:t>‹#›</a:t>
            </a:fld>
            <a:endParaRPr lang="en-GB" dirty="0"/>
          </a:p>
        </p:txBody>
      </p:sp>
      <p:pic>
        <p:nvPicPr>
          <p:cNvPr id="9" name="Picture 12" descr="LBG_vl_fc_p_c"/>
          <p:cNvPicPr>
            <a:picLocks noChangeAspect="1" noChangeArrowheads="1"/>
          </p:cNvPicPr>
          <p:nvPr/>
        </p:nvPicPr>
        <p:blipFill>
          <a:blip r:embed="rId18" cstate="screen">
            <a:extLst>
              <a:ext uri="{28A0092B-C50C-407E-A947-70E740481C1C}">
                <a14:useLocalDpi xmlns:a14="http://schemas.microsoft.com/office/drawing/2010/main" val="0"/>
              </a:ext>
            </a:extLst>
          </a:blip>
          <a:srcRect/>
          <a:stretch>
            <a:fillRect/>
          </a:stretch>
        </p:blipFill>
        <p:spPr bwMode="auto">
          <a:xfrm>
            <a:off x="6115237" y="523648"/>
            <a:ext cx="577788" cy="1437435"/>
          </a:xfrm>
          <a:prstGeom prst="rect">
            <a:avLst/>
          </a:prstGeom>
          <a:noFill/>
          <a:ln w="9525">
            <a:noFill/>
            <a:miter lim="800000"/>
            <a:headEnd/>
            <a:tailEnd/>
          </a:ln>
        </p:spPr>
      </p:pic>
      <p:cxnSp>
        <p:nvCxnSpPr>
          <p:cNvPr id="10" name="Straight Connector 9"/>
          <p:cNvCxnSpPr/>
          <p:nvPr/>
        </p:nvCxnSpPr>
        <p:spPr>
          <a:xfrm flipH="1">
            <a:off x="6134793" y="9345716"/>
            <a:ext cx="456975" cy="0"/>
          </a:xfrm>
          <a:prstGeom prst="line">
            <a:avLst/>
          </a:prstGeom>
          <a:ln w="20320"/>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295655" y="1933844"/>
            <a:ext cx="5602885" cy="0"/>
          </a:xfrm>
          <a:prstGeom prst="line">
            <a:avLst/>
          </a:prstGeom>
          <a:ln w="19685"/>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67" r:id="rId4"/>
    <p:sldLayoutId id="2147483653" r:id="rId5"/>
    <p:sldLayoutId id="2147483661" r:id="rId6"/>
    <p:sldLayoutId id="2147483651" r:id="rId7"/>
    <p:sldLayoutId id="2147483663" r:id="rId8"/>
    <p:sldLayoutId id="2147483664" r:id="rId9"/>
    <p:sldLayoutId id="2147483665" r:id="rId10"/>
    <p:sldLayoutId id="2147483666" r:id="rId11"/>
    <p:sldLayoutId id="2147483662" r:id="rId12"/>
    <p:sldLayoutId id="2147483654" r:id="rId13"/>
    <p:sldLayoutId id="2147483655" r:id="rId14"/>
    <p:sldLayoutId id="2147483669" r:id="rId15"/>
    <p:sldLayoutId id="2147483670" r:id="rId16"/>
  </p:sldLayoutIdLst>
  <p:hf hdr="0" dt="0"/>
  <p:txStyles>
    <p:titleStyle>
      <a:lvl1pPr algn="l" defTabSz="914400" rtl="0" eaLnBrk="1" latinLnBrk="0" hangingPunct="1">
        <a:spcBef>
          <a:spcPct val="0"/>
        </a:spcBef>
        <a:buNone/>
        <a:defRPr sz="2600" kern="1200" cap="all" baseline="0">
          <a:solidFill>
            <a:schemeClr val="accent1"/>
          </a:solidFill>
          <a:latin typeface="+mj-lt"/>
          <a:ea typeface="+mj-ea"/>
          <a:cs typeface="+mj-cs"/>
        </a:defRPr>
      </a:lvl1pPr>
    </p:titleStyle>
    <p:bodyStyle>
      <a:lvl1pPr marL="180000" indent="-180000" algn="l" defTabSz="914400" rtl="0" eaLnBrk="1" latinLnBrk="0" hangingPunct="1">
        <a:lnSpc>
          <a:spcPct val="105000"/>
        </a:lnSpc>
        <a:spcBef>
          <a:spcPts val="0"/>
        </a:spcBef>
        <a:spcAft>
          <a:spcPts val="600"/>
        </a:spcAft>
        <a:buClr>
          <a:schemeClr val="accent1"/>
        </a:buClr>
        <a:buFont typeface="Arial" pitchFamily="34" charset="0"/>
        <a:buChar char="•"/>
        <a:defRPr sz="1800" kern="1200">
          <a:solidFill>
            <a:schemeClr val="tx1"/>
          </a:solidFill>
          <a:latin typeface="+mn-lt"/>
          <a:ea typeface="+mn-ea"/>
          <a:cs typeface="+mn-cs"/>
        </a:defRPr>
      </a:lvl1pPr>
      <a:lvl2pPr marL="357188" indent="-177800" algn="l" defTabSz="914400" rtl="0" eaLnBrk="1" latinLnBrk="0" hangingPunct="1">
        <a:lnSpc>
          <a:spcPct val="105000"/>
        </a:lnSpc>
        <a:spcBef>
          <a:spcPts val="0"/>
        </a:spcBef>
        <a:spcAft>
          <a:spcPts val="600"/>
        </a:spcAft>
        <a:buClr>
          <a:schemeClr val="accent1"/>
        </a:buClr>
        <a:buFont typeface="Arial" pitchFamily="34" charset="0"/>
        <a:buChar char="•"/>
        <a:defRPr sz="1600" kern="1200">
          <a:solidFill>
            <a:schemeClr val="tx1"/>
          </a:solidFill>
          <a:latin typeface="+mn-lt"/>
          <a:ea typeface="+mn-ea"/>
          <a:cs typeface="+mn-cs"/>
        </a:defRPr>
      </a:lvl2pPr>
      <a:lvl3pPr marL="536575" indent="-179388" algn="l" defTabSz="914400" rtl="0" eaLnBrk="1" latinLnBrk="0" hangingPunct="1">
        <a:lnSpc>
          <a:spcPct val="105000"/>
        </a:lnSpc>
        <a:spcBef>
          <a:spcPts val="0"/>
        </a:spcBef>
        <a:spcAft>
          <a:spcPts val="600"/>
        </a:spcAft>
        <a:buClr>
          <a:schemeClr val="accent1"/>
        </a:buClr>
        <a:buFont typeface="Arial" pitchFamily="34" charset="0"/>
        <a:buChar char="-"/>
        <a:defRPr sz="1400" kern="1200">
          <a:solidFill>
            <a:schemeClr val="tx1"/>
          </a:solidFill>
          <a:latin typeface="+mn-lt"/>
          <a:ea typeface="+mn-ea"/>
          <a:cs typeface="+mn-cs"/>
        </a:defRPr>
      </a:lvl3pPr>
      <a:lvl4pPr marL="715963" indent="-179388" algn="l" defTabSz="914400" rtl="0" eaLnBrk="1" latinLnBrk="0" hangingPunct="1">
        <a:lnSpc>
          <a:spcPct val="105000"/>
        </a:lnSpc>
        <a:spcBef>
          <a:spcPts val="0"/>
        </a:spcBef>
        <a:spcAft>
          <a:spcPts val="600"/>
        </a:spcAft>
        <a:buClr>
          <a:schemeClr val="accent1"/>
        </a:buClr>
        <a:buFont typeface="Arial" pitchFamily="34" charset="0"/>
        <a:buChar char="-"/>
        <a:defRPr sz="1400" kern="1200">
          <a:solidFill>
            <a:schemeClr val="tx1"/>
          </a:solidFill>
          <a:latin typeface="+mn-lt"/>
          <a:ea typeface="+mn-ea"/>
          <a:cs typeface="+mn-cs"/>
        </a:defRPr>
      </a:lvl4pPr>
      <a:lvl5pPr marL="893763" indent="-177800" algn="l" defTabSz="914400" rtl="0" eaLnBrk="1" latinLnBrk="0" hangingPunct="1">
        <a:lnSpc>
          <a:spcPct val="105000"/>
        </a:lnSpc>
        <a:spcBef>
          <a:spcPts val="0"/>
        </a:spcBef>
        <a:spcAft>
          <a:spcPts val="600"/>
        </a:spcAft>
        <a:buClr>
          <a:schemeClr val="accent1"/>
        </a:buClr>
        <a:buFont typeface="Arial" pitchFamily="34"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EDSMAILMIKE@AOL.COM" TargetMode="External"/><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10.jpg"/><Relationship Id="rId5" Type="http://schemas.openxmlformats.org/officeDocument/2006/relationships/hyperlink" Target="http://www.redwoodevents,co.uk/" TargetMode="External"/><Relationship Id="rId4" Type="http://schemas.openxmlformats.org/officeDocument/2006/relationships/image" Target="../media/image9.JPG"/></Relationships>
</file>

<file path=ppt/slides/_rels/slide2.xml.rels><?xml version="1.0" encoding="UTF-8" standalone="yes"?>
<Relationships xmlns="http://schemas.openxmlformats.org/package/2006/relationships"><Relationship Id="rId3" Type="http://schemas.openxmlformats.org/officeDocument/2006/relationships/hyperlink" Target="http://www.redwoodevents.co.uk/" TargetMode="External"/><Relationship Id="rId2" Type="http://schemas.openxmlformats.org/officeDocument/2006/relationships/notesSlide" Target="../notesSlides/notesSlide2.xml"/><Relationship Id="rId1" Type="http://schemas.openxmlformats.org/officeDocument/2006/relationships/slideLayout" Target="../slideLayouts/slideLayout14.xml"/><Relationship Id="rId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475"/>
            <a:ext cx="6858000" cy="1268933"/>
          </a:xfrm>
          <a:prstGeom prst="rect">
            <a:avLst/>
          </a:prstGeom>
          <a:ln/>
        </p:spPr>
        <p:style>
          <a:lnRef idx="3">
            <a:schemeClr val="lt1"/>
          </a:lnRef>
          <a:fillRef idx="1">
            <a:schemeClr val="accent2"/>
          </a:fillRef>
          <a:effectRef idx="1">
            <a:schemeClr val="accent2"/>
          </a:effectRef>
          <a:fontRef idx="minor">
            <a:schemeClr val="lt1"/>
          </a:fontRef>
        </p:style>
        <p:txBody>
          <a:bodyPr lIns="108000" tIns="108000" rIns="108000" bIns="108000" rtlCol="0" anchor="ctr">
            <a:noAutofit/>
          </a:bodyPr>
          <a:lstStyle/>
          <a:p>
            <a:pPr algn="ctr"/>
            <a:endParaRPr lang="en-GB" sz="2000" dirty="0" err="1"/>
          </a:p>
        </p:txBody>
      </p:sp>
      <p:sp>
        <p:nvSpPr>
          <p:cNvPr id="10" name="TextBox 9"/>
          <p:cNvSpPr txBox="1"/>
          <p:nvPr/>
        </p:nvSpPr>
        <p:spPr>
          <a:xfrm>
            <a:off x="52700" y="211140"/>
            <a:ext cx="6611824" cy="956773"/>
          </a:xfrm>
          <a:prstGeom prst="rect">
            <a:avLst/>
          </a:prstGeom>
          <a:noFill/>
        </p:spPr>
        <p:txBody>
          <a:bodyPr wrap="square" lIns="108000" tIns="108000" rIns="108000" bIns="108000" rtlCol="0" anchor="t" anchorCtr="0">
            <a:spAutoFit/>
          </a:bodyPr>
          <a:lstStyle/>
          <a:p>
            <a:pPr algn="r"/>
            <a:r>
              <a:rPr lang="en-GB" sz="2800" b="1" i="1" dirty="0">
                <a:solidFill>
                  <a:schemeClr val="bg1"/>
                </a:solidFill>
                <a:latin typeface="Georgia" pitchFamily="18" charset="0"/>
              </a:rPr>
              <a:t>Roads for Rich</a:t>
            </a:r>
          </a:p>
          <a:p>
            <a:pPr algn="r"/>
            <a:r>
              <a:rPr lang="en-GB" sz="2000" b="1" i="1" dirty="0">
                <a:solidFill>
                  <a:schemeClr val="bg1"/>
                </a:solidFill>
                <a:latin typeface="Georgia" pitchFamily="18" charset="0"/>
              </a:rPr>
              <a:t>Walker Registration Form</a:t>
            </a:r>
          </a:p>
        </p:txBody>
      </p:sp>
      <p:sp>
        <p:nvSpPr>
          <p:cNvPr id="15" name="Oval 14"/>
          <p:cNvSpPr/>
          <p:nvPr/>
        </p:nvSpPr>
        <p:spPr>
          <a:xfrm>
            <a:off x="165790" y="1425153"/>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16" name="Oval 15"/>
          <p:cNvSpPr/>
          <p:nvPr/>
        </p:nvSpPr>
        <p:spPr>
          <a:xfrm>
            <a:off x="503092" y="142515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17" name="Oval 16"/>
          <p:cNvSpPr/>
          <p:nvPr/>
        </p:nvSpPr>
        <p:spPr>
          <a:xfrm>
            <a:off x="840394" y="1425153"/>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18" name="Oval 17"/>
          <p:cNvSpPr/>
          <p:nvPr/>
        </p:nvSpPr>
        <p:spPr>
          <a:xfrm>
            <a:off x="1177696" y="142515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19" name="Oval 18"/>
          <p:cNvSpPr/>
          <p:nvPr/>
        </p:nvSpPr>
        <p:spPr>
          <a:xfrm>
            <a:off x="1514998" y="1425153"/>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0" name="Oval 19"/>
          <p:cNvSpPr/>
          <p:nvPr/>
        </p:nvSpPr>
        <p:spPr>
          <a:xfrm>
            <a:off x="1852300" y="142515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1" name="Oval 20"/>
          <p:cNvSpPr/>
          <p:nvPr/>
        </p:nvSpPr>
        <p:spPr>
          <a:xfrm>
            <a:off x="2189602" y="1425153"/>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2" name="Oval 21"/>
          <p:cNvSpPr/>
          <p:nvPr/>
        </p:nvSpPr>
        <p:spPr>
          <a:xfrm>
            <a:off x="2526904" y="142515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3" name="Oval 22"/>
          <p:cNvSpPr/>
          <p:nvPr/>
        </p:nvSpPr>
        <p:spPr>
          <a:xfrm>
            <a:off x="2864206" y="1425153"/>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4" name="Oval 23"/>
          <p:cNvSpPr/>
          <p:nvPr/>
        </p:nvSpPr>
        <p:spPr>
          <a:xfrm>
            <a:off x="3201508" y="142515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5" name="Oval 24"/>
          <p:cNvSpPr/>
          <p:nvPr/>
        </p:nvSpPr>
        <p:spPr>
          <a:xfrm>
            <a:off x="3538810" y="1425153"/>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6" name="Oval 25"/>
          <p:cNvSpPr/>
          <p:nvPr/>
        </p:nvSpPr>
        <p:spPr>
          <a:xfrm>
            <a:off x="3876112" y="142515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7" name="Oval 26"/>
          <p:cNvSpPr/>
          <p:nvPr/>
        </p:nvSpPr>
        <p:spPr>
          <a:xfrm>
            <a:off x="4213414" y="1425153"/>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8" name="Oval 27"/>
          <p:cNvSpPr/>
          <p:nvPr/>
        </p:nvSpPr>
        <p:spPr>
          <a:xfrm>
            <a:off x="4550716" y="142515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9" name="Oval 28"/>
          <p:cNvSpPr/>
          <p:nvPr/>
        </p:nvSpPr>
        <p:spPr>
          <a:xfrm>
            <a:off x="4888018" y="1425153"/>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30" name="Oval 29"/>
          <p:cNvSpPr/>
          <p:nvPr/>
        </p:nvSpPr>
        <p:spPr>
          <a:xfrm>
            <a:off x="5225320" y="142515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31" name="Oval 30"/>
          <p:cNvSpPr/>
          <p:nvPr/>
        </p:nvSpPr>
        <p:spPr>
          <a:xfrm>
            <a:off x="5562622" y="1425153"/>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33" name="Oval 32"/>
          <p:cNvSpPr/>
          <p:nvPr/>
        </p:nvSpPr>
        <p:spPr>
          <a:xfrm>
            <a:off x="5899924" y="142515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34" name="Oval 33"/>
          <p:cNvSpPr/>
          <p:nvPr/>
        </p:nvSpPr>
        <p:spPr>
          <a:xfrm>
            <a:off x="6237226" y="1425153"/>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35" name="Oval 34"/>
          <p:cNvSpPr/>
          <p:nvPr/>
        </p:nvSpPr>
        <p:spPr>
          <a:xfrm>
            <a:off x="6574524" y="1425153"/>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graphicFrame>
        <p:nvGraphicFramePr>
          <p:cNvPr id="5" name="Table 4">
            <a:extLst>
              <a:ext uri="{FF2B5EF4-FFF2-40B4-BE49-F238E27FC236}">
                <a16:creationId xmlns:a16="http://schemas.microsoft.com/office/drawing/2014/main" id="{EBDFF263-071A-4D93-9D6C-4742B55ABE85}"/>
              </a:ext>
            </a:extLst>
          </p:cNvPr>
          <p:cNvGraphicFramePr>
            <a:graphicFrameLocks noGrp="1"/>
          </p:cNvGraphicFramePr>
          <p:nvPr>
            <p:extLst>
              <p:ext uri="{D42A27DB-BD31-4B8C-83A1-F6EECF244321}">
                <p14:modId xmlns:p14="http://schemas.microsoft.com/office/powerpoint/2010/main" val="1793518219"/>
              </p:ext>
            </p:extLst>
          </p:nvPr>
        </p:nvGraphicFramePr>
        <p:xfrm>
          <a:off x="164574" y="5372239"/>
          <a:ext cx="6498734" cy="1025348"/>
        </p:xfrm>
        <a:graphic>
          <a:graphicData uri="http://schemas.openxmlformats.org/drawingml/2006/table">
            <a:tbl>
              <a:tblPr/>
              <a:tblGrid>
                <a:gridCol w="2837933">
                  <a:extLst>
                    <a:ext uri="{9D8B030D-6E8A-4147-A177-3AD203B41FA5}">
                      <a16:colId xmlns:a16="http://schemas.microsoft.com/office/drawing/2014/main" val="3353467172"/>
                    </a:ext>
                  </a:extLst>
                </a:gridCol>
                <a:gridCol w="3660801">
                  <a:extLst>
                    <a:ext uri="{9D8B030D-6E8A-4147-A177-3AD203B41FA5}">
                      <a16:colId xmlns:a16="http://schemas.microsoft.com/office/drawing/2014/main" val="2894542153"/>
                    </a:ext>
                  </a:extLst>
                </a:gridCol>
              </a:tblGrid>
              <a:tr h="256337">
                <a:tc>
                  <a:txBody>
                    <a:bodyPr/>
                    <a:lstStyle/>
                    <a:p>
                      <a:pPr algn="l" fontAlgn="b"/>
                      <a:r>
                        <a:rPr lang="en-GB" sz="1200" b="1" i="0" u="none" strike="noStrike" dirty="0">
                          <a:solidFill>
                            <a:srgbClr val="FFFFFF"/>
                          </a:solidFill>
                          <a:effectLst/>
                          <a:latin typeface="Georgia" panose="02040502050405020303" pitchFamily="18" charset="0"/>
                        </a:rPr>
                        <a:t>Group Lead Name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l" fontAlgn="b"/>
                      <a:r>
                        <a:rPr lang="en-GB" sz="12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4353634"/>
                  </a:ext>
                </a:extLst>
              </a:tr>
              <a:tr h="256337">
                <a:tc>
                  <a:txBody>
                    <a:bodyPr/>
                    <a:lstStyle/>
                    <a:p>
                      <a:pPr algn="l" fontAlgn="b"/>
                      <a:r>
                        <a:rPr lang="en-GB" sz="1200" b="1" i="0" u="none" strike="noStrike" dirty="0">
                          <a:solidFill>
                            <a:srgbClr val="FFFFFF"/>
                          </a:solidFill>
                          <a:effectLst/>
                          <a:latin typeface="Georgia" panose="02040502050405020303" pitchFamily="18" charset="0"/>
                        </a:rPr>
                        <a:t> Mobile Number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l" fontAlgn="b"/>
                      <a:r>
                        <a:rPr lang="en-GB" sz="12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2935176"/>
                  </a:ext>
                </a:extLst>
              </a:tr>
              <a:tr h="256337">
                <a:tc>
                  <a:txBody>
                    <a:bodyPr/>
                    <a:lstStyle/>
                    <a:p>
                      <a:pPr algn="l" fontAlgn="b"/>
                      <a:r>
                        <a:rPr lang="en-GB" sz="1200" b="1" i="0" u="none" strike="noStrike" dirty="0">
                          <a:solidFill>
                            <a:srgbClr val="FFFFFF"/>
                          </a:solidFill>
                          <a:effectLst/>
                          <a:latin typeface="Georgia" panose="02040502050405020303" pitchFamily="18" charset="0"/>
                        </a:rPr>
                        <a:t> Email Address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l" fontAlgn="b"/>
                      <a:r>
                        <a:rPr lang="en-GB" sz="12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9155893"/>
                  </a:ext>
                </a:extLst>
              </a:tr>
              <a:tr h="256337">
                <a:tc>
                  <a:txBody>
                    <a:bodyPr/>
                    <a:lstStyle/>
                    <a:p>
                      <a:pPr algn="l" fontAlgn="b"/>
                      <a:r>
                        <a:rPr lang="en-GB" sz="1200" b="1" i="0" u="none" strike="noStrike" dirty="0">
                          <a:solidFill>
                            <a:srgbClr val="FFFFFF"/>
                          </a:solidFill>
                          <a:effectLst/>
                          <a:latin typeface="Georgia" panose="02040502050405020303" pitchFamily="18" charset="0"/>
                        </a:rPr>
                        <a:t>Stage to Walk (See reverse page)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2"/>
                    </a:solidFill>
                  </a:tcPr>
                </a:tc>
                <a:tc>
                  <a:txBody>
                    <a:bodyPr/>
                    <a:lstStyle/>
                    <a:p>
                      <a:pPr algn="l" fontAlgn="b"/>
                      <a:endParaRPr lang="en-GB" sz="12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11645752"/>
                  </a:ext>
                </a:extLst>
              </a:tr>
            </a:tbl>
          </a:graphicData>
        </a:graphic>
      </p:graphicFrame>
      <p:sp>
        <p:nvSpPr>
          <p:cNvPr id="37" name="Oval 36">
            <a:extLst>
              <a:ext uri="{FF2B5EF4-FFF2-40B4-BE49-F238E27FC236}">
                <a16:creationId xmlns:a16="http://schemas.microsoft.com/office/drawing/2014/main" id="{2D096A2F-53BA-4C61-B911-E712D4DCDC45}"/>
              </a:ext>
            </a:extLst>
          </p:cNvPr>
          <p:cNvSpPr/>
          <p:nvPr/>
        </p:nvSpPr>
        <p:spPr>
          <a:xfrm>
            <a:off x="165790" y="960486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38" name="Oval 37">
            <a:extLst>
              <a:ext uri="{FF2B5EF4-FFF2-40B4-BE49-F238E27FC236}">
                <a16:creationId xmlns:a16="http://schemas.microsoft.com/office/drawing/2014/main" id="{25819915-6456-4A71-A8BC-08EDD269F99B}"/>
              </a:ext>
            </a:extLst>
          </p:cNvPr>
          <p:cNvSpPr/>
          <p:nvPr/>
        </p:nvSpPr>
        <p:spPr>
          <a:xfrm>
            <a:off x="503092" y="960486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39" name="Oval 38">
            <a:extLst>
              <a:ext uri="{FF2B5EF4-FFF2-40B4-BE49-F238E27FC236}">
                <a16:creationId xmlns:a16="http://schemas.microsoft.com/office/drawing/2014/main" id="{F827E9BE-8A86-498F-A560-075DF1FC7220}"/>
              </a:ext>
            </a:extLst>
          </p:cNvPr>
          <p:cNvSpPr/>
          <p:nvPr/>
        </p:nvSpPr>
        <p:spPr>
          <a:xfrm>
            <a:off x="840394" y="960486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40" name="Oval 39">
            <a:extLst>
              <a:ext uri="{FF2B5EF4-FFF2-40B4-BE49-F238E27FC236}">
                <a16:creationId xmlns:a16="http://schemas.microsoft.com/office/drawing/2014/main" id="{495DB8BE-D0A6-4B1D-850D-B0BD37901516}"/>
              </a:ext>
            </a:extLst>
          </p:cNvPr>
          <p:cNvSpPr/>
          <p:nvPr/>
        </p:nvSpPr>
        <p:spPr>
          <a:xfrm>
            <a:off x="1177696" y="960486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41" name="Oval 40">
            <a:extLst>
              <a:ext uri="{FF2B5EF4-FFF2-40B4-BE49-F238E27FC236}">
                <a16:creationId xmlns:a16="http://schemas.microsoft.com/office/drawing/2014/main" id="{F162C034-A83E-4C59-8FBB-E749281BAC64}"/>
              </a:ext>
            </a:extLst>
          </p:cNvPr>
          <p:cNvSpPr/>
          <p:nvPr/>
        </p:nvSpPr>
        <p:spPr>
          <a:xfrm>
            <a:off x="1514998" y="960486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42" name="Oval 41">
            <a:extLst>
              <a:ext uri="{FF2B5EF4-FFF2-40B4-BE49-F238E27FC236}">
                <a16:creationId xmlns:a16="http://schemas.microsoft.com/office/drawing/2014/main" id="{BF04FE86-4812-43C1-8335-DF385737201A}"/>
              </a:ext>
            </a:extLst>
          </p:cNvPr>
          <p:cNvSpPr/>
          <p:nvPr/>
        </p:nvSpPr>
        <p:spPr>
          <a:xfrm>
            <a:off x="1852300" y="960486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43" name="Oval 42">
            <a:extLst>
              <a:ext uri="{FF2B5EF4-FFF2-40B4-BE49-F238E27FC236}">
                <a16:creationId xmlns:a16="http://schemas.microsoft.com/office/drawing/2014/main" id="{48F10A42-0F7A-413C-B80F-E9B32179722C}"/>
              </a:ext>
            </a:extLst>
          </p:cNvPr>
          <p:cNvSpPr/>
          <p:nvPr/>
        </p:nvSpPr>
        <p:spPr>
          <a:xfrm>
            <a:off x="2189602" y="960486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44" name="Oval 43">
            <a:extLst>
              <a:ext uri="{FF2B5EF4-FFF2-40B4-BE49-F238E27FC236}">
                <a16:creationId xmlns:a16="http://schemas.microsoft.com/office/drawing/2014/main" id="{A6865AC2-B4EE-4A61-BC92-7B7BC1F0C21A}"/>
              </a:ext>
            </a:extLst>
          </p:cNvPr>
          <p:cNvSpPr/>
          <p:nvPr/>
        </p:nvSpPr>
        <p:spPr>
          <a:xfrm>
            <a:off x="2526904" y="960486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45" name="Oval 44">
            <a:extLst>
              <a:ext uri="{FF2B5EF4-FFF2-40B4-BE49-F238E27FC236}">
                <a16:creationId xmlns:a16="http://schemas.microsoft.com/office/drawing/2014/main" id="{F5F00EEA-E502-4FC8-BCAB-CD8D0CDFABB5}"/>
              </a:ext>
            </a:extLst>
          </p:cNvPr>
          <p:cNvSpPr/>
          <p:nvPr/>
        </p:nvSpPr>
        <p:spPr>
          <a:xfrm>
            <a:off x="2864206" y="960486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46" name="Oval 45">
            <a:extLst>
              <a:ext uri="{FF2B5EF4-FFF2-40B4-BE49-F238E27FC236}">
                <a16:creationId xmlns:a16="http://schemas.microsoft.com/office/drawing/2014/main" id="{8345EB4A-48A4-4244-A4C0-0A319E824B2A}"/>
              </a:ext>
            </a:extLst>
          </p:cNvPr>
          <p:cNvSpPr/>
          <p:nvPr/>
        </p:nvSpPr>
        <p:spPr>
          <a:xfrm>
            <a:off x="3201508" y="960486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47" name="Oval 46">
            <a:extLst>
              <a:ext uri="{FF2B5EF4-FFF2-40B4-BE49-F238E27FC236}">
                <a16:creationId xmlns:a16="http://schemas.microsoft.com/office/drawing/2014/main" id="{7D1BD58D-279B-4BC3-B635-11A0958DEFE8}"/>
              </a:ext>
            </a:extLst>
          </p:cNvPr>
          <p:cNvSpPr/>
          <p:nvPr/>
        </p:nvSpPr>
        <p:spPr>
          <a:xfrm>
            <a:off x="3538810" y="960486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48" name="Oval 47">
            <a:extLst>
              <a:ext uri="{FF2B5EF4-FFF2-40B4-BE49-F238E27FC236}">
                <a16:creationId xmlns:a16="http://schemas.microsoft.com/office/drawing/2014/main" id="{0FF7C263-4472-4240-BD5F-60F7E755C28B}"/>
              </a:ext>
            </a:extLst>
          </p:cNvPr>
          <p:cNvSpPr/>
          <p:nvPr/>
        </p:nvSpPr>
        <p:spPr>
          <a:xfrm>
            <a:off x="3876112" y="960486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49" name="Oval 48">
            <a:extLst>
              <a:ext uri="{FF2B5EF4-FFF2-40B4-BE49-F238E27FC236}">
                <a16:creationId xmlns:a16="http://schemas.microsoft.com/office/drawing/2014/main" id="{92D8BE6C-9C68-43ED-BA81-177E0D05F5CB}"/>
              </a:ext>
            </a:extLst>
          </p:cNvPr>
          <p:cNvSpPr/>
          <p:nvPr/>
        </p:nvSpPr>
        <p:spPr>
          <a:xfrm>
            <a:off x="4213414" y="960486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50" name="Oval 49">
            <a:extLst>
              <a:ext uri="{FF2B5EF4-FFF2-40B4-BE49-F238E27FC236}">
                <a16:creationId xmlns:a16="http://schemas.microsoft.com/office/drawing/2014/main" id="{908C7DED-6E14-4F0D-9AC9-B9C0FDCA63E1}"/>
              </a:ext>
            </a:extLst>
          </p:cNvPr>
          <p:cNvSpPr/>
          <p:nvPr/>
        </p:nvSpPr>
        <p:spPr>
          <a:xfrm>
            <a:off x="4550716" y="960486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51" name="Oval 50">
            <a:extLst>
              <a:ext uri="{FF2B5EF4-FFF2-40B4-BE49-F238E27FC236}">
                <a16:creationId xmlns:a16="http://schemas.microsoft.com/office/drawing/2014/main" id="{400C3B68-0E02-4739-B94D-46E503B38978}"/>
              </a:ext>
            </a:extLst>
          </p:cNvPr>
          <p:cNvSpPr/>
          <p:nvPr/>
        </p:nvSpPr>
        <p:spPr>
          <a:xfrm>
            <a:off x="4888018" y="960486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52" name="Oval 51">
            <a:extLst>
              <a:ext uri="{FF2B5EF4-FFF2-40B4-BE49-F238E27FC236}">
                <a16:creationId xmlns:a16="http://schemas.microsoft.com/office/drawing/2014/main" id="{6BBDABE5-A999-4AED-B874-B1BCDF62D64E}"/>
              </a:ext>
            </a:extLst>
          </p:cNvPr>
          <p:cNvSpPr/>
          <p:nvPr/>
        </p:nvSpPr>
        <p:spPr>
          <a:xfrm>
            <a:off x="5225320" y="960486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53" name="Oval 52">
            <a:extLst>
              <a:ext uri="{FF2B5EF4-FFF2-40B4-BE49-F238E27FC236}">
                <a16:creationId xmlns:a16="http://schemas.microsoft.com/office/drawing/2014/main" id="{F36E1562-EDA9-49E9-8106-DF705EAB8706}"/>
              </a:ext>
            </a:extLst>
          </p:cNvPr>
          <p:cNvSpPr/>
          <p:nvPr/>
        </p:nvSpPr>
        <p:spPr>
          <a:xfrm>
            <a:off x="5562622" y="960486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54" name="Oval 53">
            <a:extLst>
              <a:ext uri="{FF2B5EF4-FFF2-40B4-BE49-F238E27FC236}">
                <a16:creationId xmlns:a16="http://schemas.microsoft.com/office/drawing/2014/main" id="{A030E114-575B-4AFC-AA0D-8BD9C81A6442}"/>
              </a:ext>
            </a:extLst>
          </p:cNvPr>
          <p:cNvSpPr/>
          <p:nvPr/>
        </p:nvSpPr>
        <p:spPr>
          <a:xfrm>
            <a:off x="5899924" y="960486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55" name="Oval 54">
            <a:extLst>
              <a:ext uri="{FF2B5EF4-FFF2-40B4-BE49-F238E27FC236}">
                <a16:creationId xmlns:a16="http://schemas.microsoft.com/office/drawing/2014/main" id="{6BC6B160-6A5E-4BA5-8879-CB0DB8FC8A48}"/>
              </a:ext>
            </a:extLst>
          </p:cNvPr>
          <p:cNvSpPr/>
          <p:nvPr/>
        </p:nvSpPr>
        <p:spPr>
          <a:xfrm>
            <a:off x="6237226" y="960486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56" name="Oval 55">
            <a:extLst>
              <a:ext uri="{FF2B5EF4-FFF2-40B4-BE49-F238E27FC236}">
                <a16:creationId xmlns:a16="http://schemas.microsoft.com/office/drawing/2014/main" id="{F7798703-DF8B-42BE-A0EE-16824E4E8707}"/>
              </a:ext>
            </a:extLst>
          </p:cNvPr>
          <p:cNvSpPr/>
          <p:nvPr/>
        </p:nvSpPr>
        <p:spPr>
          <a:xfrm>
            <a:off x="6574524" y="960486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graphicFrame>
        <p:nvGraphicFramePr>
          <p:cNvPr id="3" name="Table 5">
            <a:extLst>
              <a:ext uri="{FF2B5EF4-FFF2-40B4-BE49-F238E27FC236}">
                <a16:creationId xmlns:a16="http://schemas.microsoft.com/office/drawing/2014/main" id="{42CC0076-075F-4181-95AE-1D2E701A0301}"/>
              </a:ext>
            </a:extLst>
          </p:cNvPr>
          <p:cNvGraphicFramePr>
            <a:graphicFrameLocks noGrp="1"/>
          </p:cNvGraphicFramePr>
          <p:nvPr>
            <p:extLst>
              <p:ext uri="{D42A27DB-BD31-4B8C-83A1-F6EECF244321}">
                <p14:modId xmlns:p14="http://schemas.microsoft.com/office/powerpoint/2010/main" val="3579202560"/>
              </p:ext>
            </p:extLst>
          </p:nvPr>
        </p:nvGraphicFramePr>
        <p:xfrm>
          <a:off x="165790" y="6611410"/>
          <a:ext cx="6498735" cy="1920240"/>
        </p:xfrm>
        <a:graphic>
          <a:graphicData uri="http://schemas.openxmlformats.org/drawingml/2006/table">
            <a:tbl>
              <a:tblPr firstRow="1" bandRow="1">
                <a:tableStyleId>{5C22544A-7EE6-4342-B048-85BDC9FD1C3A}</a:tableStyleId>
              </a:tblPr>
              <a:tblGrid>
                <a:gridCol w="2166245">
                  <a:extLst>
                    <a:ext uri="{9D8B030D-6E8A-4147-A177-3AD203B41FA5}">
                      <a16:colId xmlns:a16="http://schemas.microsoft.com/office/drawing/2014/main" val="3763177878"/>
                    </a:ext>
                  </a:extLst>
                </a:gridCol>
                <a:gridCol w="2166245">
                  <a:extLst>
                    <a:ext uri="{9D8B030D-6E8A-4147-A177-3AD203B41FA5}">
                      <a16:colId xmlns:a16="http://schemas.microsoft.com/office/drawing/2014/main" val="984533445"/>
                    </a:ext>
                  </a:extLst>
                </a:gridCol>
                <a:gridCol w="2166245">
                  <a:extLst>
                    <a:ext uri="{9D8B030D-6E8A-4147-A177-3AD203B41FA5}">
                      <a16:colId xmlns:a16="http://schemas.microsoft.com/office/drawing/2014/main" val="942802936"/>
                    </a:ext>
                  </a:extLst>
                </a:gridCol>
              </a:tblGrid>
              <a:tr h="265715">
                <a:tc>
                  <a:txBody>
                    <a:bodyPr/>
                    <a:lstStyle/>
                    <a:p>
                      <a:r>
                        <a:rPr lang="en-GB" sz="1200" dirty="0">
                          <a:latin typeface="Georgia" panose="02040502050405020303" pitchFamily="18" charset="0"/>
                        </a:rPr>
                        <a:t>Walker Name</a:t>
                      </a:r>
                    </a:p>
                  </a:txBody>
                  <a:tcPr/>
                </a:tc>
                <a:tc>
                  <a:txBody>
                    <a:bodyPr/>
                    <a:lstStyle/>
                    <a:p>
                      <a:r>
                        <a:rPr lang="en-GB" sz="1200" dirty="0">
                          <a:latin typeface="Georgia" panose="02040502050405020303" pitchFamily="18" charset="0"/>
                        </a:rPr>
                        <a:t>T-shirt Size</a:t>
                      </a:r>
                    </a:p>
                  </a:txBody>
                  <a:tcPr/>
                </a:tc>
                <a:tc>
                  <a:txBody>
                    <a:bodyPr/>
                    <a:lstStyle/>
                    <a:p>
                      <a:r>
                        <a:rPr lang="en-GB" sz="1200" dirty="0">
                          <a:latin typeface="Georgia" panose="02040502050405020303" pitchFamily="18" charset="0"/>
                        </a:rPr>
                        <a:t>Hoodie</a:t>
                      </a:r>
                    </a:p>
                  </a:txBody>
                  <a:tcPr/>
                </a:tc>
                <a:extLst>
                  <a:ext uri="{0D108BD9-81ED-4DB2-BD59-A6C34878D82A}">
                    <a16:rowId xmlns:a16="http://schemas.microsoft.com/office/drawing/2014/main" val="3935300967"/>
                  </a:ext>
                </a:extLst>
              </a:tr>
              <a:tr h="265715">
                <a:tc>
                  <a:txBody>
                    <a:bodyPr/>
                    <a:lstStyle/>
                    <a:p>
                      <a:r>
                        <a:rPr lang="en-GB" sz="1200" dirty="0">
                          <a:latin typeface="Georgia" panose="02040502050405020303" pitchFamily="18" charset="0"/>
                        </a:rPr>
                        <a:t>Group Lead as above</a:t>
                      </a:r>
                    </a:p>
                  </a:txBody>
                  <a:tcPr/>
                </a:tc>
                <a:tc>
                  <a:txBody>
                    <a:bodyPr/>
                    <a:lstStyle/>
                    <a:p>
                      <a:r>
                        <a:rPr lang="en-GB" sz="1200" dirty="0">
                          <a:latin typeface="Georgia" panose="02040502050405020303" pitchFamily="18" charset="0"/>
                        </a:rPr>
                        <a:t>S  /  M  /  L  /  XL  /  XXL</a:t>
                      </a:r>
                    </a:p>
                  </a:txBody>
                  <a:tcPr/>
                </a:tc>
                <a:tc>
                  <a:txBody>
                    <a:bodyPr/>
                    <a:lstStyle/>
                    <a:p>
                      <a:r>
                        <a:rPr lang="en-GB" sz="1200" dirty="0">
                          <a:latin typeface="Georgia" panose="02040502050405020303" pitchFamily="18" charset="0"/>
                        </a:rPr>
                        <a:t>BLUE / YELLOW / NONE</a:t>
                      </a:r>
                    </a:p>
                  </a:txBody>
                  <a:tcPr/>
                </a:tc>
                <a:extLst>
                  <a:ext uri="{0D108BD9-81ED-4DB2-BD59-A6C34878D82A}">
                    <a16:rowId xmlns:a16="http://schemas.microsoft.com/office/drawing/2014/main" val="3201803435"/>
                  </a:ext>
                </a:extLst>
              </a:tr>
              <a:tr h="265715">
                <a:tc>
                  <a:txBody>
                    <a:bodyPr/>
                    <a:lstStyle/>
                    <a:p>
                      <a:endParaRPr lang="en-GB" sz="1200" dirty="0">
                        <a:latin typeface="Georgia" panose="02040502050405020303" pitchFamily="18" charset="0"/>
                      </a:endParaRPr>
                    </a:p>
                  </a:txBody>
                  <a:tcPr/>
                </a:tc>
                <a:tc>
                  <a:txBody>
                    <a:bodyPr/>
                    <a:lstStyle/>
                    <a:p>
                      <a:r>
                        <a:rPr lang="en-GB" sz="1200" dirty="0">
                          <a:latin typeface="Georgia" panose="02040502050405020303" pitchFamily="18" charset="0"/>
                        </a:rPr>
                        <a:t>S  /  M  /  L  /  XL  /  XXL</a:t>
                      </a:r>
                    </a:p>
                  </a:txBody>
                  <a:tcPr/>
                </a:tc>
                <a:tc>
                  <a:txBody>
                    <a:bodyPr/>
                    <a:lstStyle/>
                    <a:p>
                      <a:r>
                        <a:rPr lang="en-GB" sz="1200" dirty="0">
                          <a:latin typeface="Georgia" panose="02040502050405020303" pitchFamily="18" charset="0"/>
                        </a:rPr>
                        <a:t>BLUE / YELLOW / NONE</a:t>
                      </a:r>
                    </a:p>
                  </a:txBody>
                  <a:tcPr/>
                </a:tc>
                <a:extLst>
                  <a:ext uri="{0D108BD9-81ED-4DB2-BD59-A6C34878D82A}">
                    <a16:rowId xmlns:a16="http://schemas.microsoft.com/office/drawing/2014/main" val="350442316"/>
                  </a:ext>
                </a:extLst>
              </a:tr>
              <a:tr h="265715">
                <a:tc>
                  <a:txBody>
                    <a:bodyPr/>
                    <a:lstStyle/>
                    <a:p>
                      <a:endParaRPr lang="en-GB" sz="1200" dirty="0">
                        <a:latin typeface="Georgia" panose="02040502050405020303" pitchFamily="18" charset="0"/>
                      </a:endParaRPr>
                    </a:p>
                  </a:txBody>
                  <a:tcPr/>
                </a:tc>
                <a:tc>
                  <a:txBody>
                    <a:bodyPr/>
                    <a:lstStyle/>
                    <a:p>
                      <a:r>
                        <a:rPr lang="en-GB" sz="1200" dirty="0">
                          <a:latin typeface="Georgia" panose="02040502050405020303" pitchFamily="18" charset="0"/>
                        </a:rPr>
                        <a:t>S  /  M  /  L  /  XL  /  XXL</a:t>
                      </a:r>
                    </a:p>
                  </a:txBody>
                  <a:tcPr/>
                </a:tc>
                <a:tc>
                  <a:txBody>
                    <a:bodyPr/>
                    <a:lstStyle/>
                    <a:p>
                      <a:r>
                        <a:rPr lang="en-GB" sz="1200" dirty="0">
                          <a:latin typeface="Georgia" panose="02040502050405020303" pitchFamily="18" charset="0"/>
                        </a:rPr>
                        <a:t>BLUE / YELLOW / NONE</a:t>
                      </a:r>
                    </a:p>
                  </a:txBody>
                  <a:tcPr/>
                </a:tc>
                <a:extLst>
                  <a:ext uri="{0D108BD9-81ED-4DB2-BD59-A6C34878D82A}">
                    <a16:rowId xmlns:a16="http://schemas.microsoft.com/office/drawing/2014/main" val="3701934993"/>
                  </a:ext>
                </a:extLst>
              </a:tr>
              <a:tr h="265715">
                <a:tc>
                  <a:txBody>
                    <a:bodyPr/>
                    <a:lstStyle/>
                    <a:p>
                      <a:endParaRPr lang="en-GB" sz="1200" dirty="0">
                        <a:latin typeface="Georgia" panose="02040502050405020303" pitchFamily="18" charset="0"/>
                      </a:endParaRPr>
                    </a:p>
                  </a:txBody>
                  <a:tcPr/>
                </a:tc>
                <a:tc>
                  <a:txBody>
                    <a:bodyPr/>
                    <a:lstStyle/>
                    <a:p>
                      <a:r>
                        <a:rPr lang="en-GB" sz="1200" dirty="0">
                          <a:latin typeface="Georgia" panose="02040502050405020303" pitchFamily="18" charset="0"/>
                        </a:rPr>
                        <a:t>S  /  M  /  L  /  XL  /  XXL</a:t>
                      </a:r>
                    </a:p>
                  </a:txBody>
                  <a:tcPr/>
                </a:tc>
                <a:tc>
                  <a:txBody>
                    <a:bodyPr/>
                    <a:lstStyle/>
                    <a:p>
                      <a:r>
                        <a:rPr lang="en-GB" sz="1200" dirty="0">
                          <a:latin typeface="Georgia" panose="02040502050405020303" pitchFamily="18" charset="0"/>
                        </a:rPr>
                        <a:t>BLUE / YELLOW / NONE</a:t>
                      </a:r>
                    </a:p>
                  </a:txBody>
                  <a:tcPr/>
                </a:tc>
                <a:extLst>
                  <a:ext uri="{0D108BD9-81ED-4DB2-BD59-A6C34878D82A}">
                    <a16:rowId xmlns:a16="http://schemas.microsoft.com/office/drawing/2014/main" val="1460467931"/>
                  </a:ext>
                </a:extLst>
              </a:tr>
              <a:tr h="265715">
                <a:tc>
                  <a:txBody>
                    <a:bodyPr/>
                    <a:lstStyle/>
                    <a:p>
                      <a:endParaRPr lang="en-GB" sz="1200" dirty="0">
                        <a:latin typeface="Georgia" panose="02040502050405020303" pitchFamily="18" charset="0"/>
                      </a:endParaRPr>
                    </a:p>
                  </a:txBody>
                  <a:tcPr/>
                </a:tc>
                <a:tc>
                  <a:txBody>
                    <a:bodyPr/>
                    <a:lstStyle/>
                    <a:p>
                      <a:r>
                        <a:rPr lang="en-GB" sz="1200" dirty="0">
                          <a:latin typeface="Georgia" panose="02040502050405020303" pitchFamily="18" charset="0"/>
                        </a:rPr>
                        <a:t>S  /  M  /  L  /  XL  /  XXL</a:t>
                      </a:r>
                    </a:p>
                  </a:txBody>
                  <a:tcPr/>
                </a:tc>
                <a:tc>
                  <a:txBody>
                    <a:bodyPr/>
                    <a:lstStyle/>
                    <a:p>
                      <a:r>
                        <a:rPr lang="en-GB" sz="1200" dirty="0">
                          <a:latin typeface="Georgia" panose="02040502050405020303" pitchFamily="18" charset="0"/>
                        </a:rPr>
                        <a:t>BLUE / YELLOW / NONE</a:t>
                      </a:r>
                    </a:p>
                  </a:txBody>
                  <a:tcPr/>
                </a:tc>
                <a:extLst>
                  <a:ext uri="{0D108BD9-81ED-4DB2-BD59-A6C34878D82A}">
                    <a16:rowId xmlns:a16="http://schemas.microsoft.com/office/drawing/2014/main" val="2073775202"/>
                  </a:ext>
                </a:extLst>
              </a:tr>
              <a:tr h="265715">
                <a:tc>
                  <a:txBody>
                    <a:bodyPr/>
                    <a:lstStyle/>
                    <a:p>
                      <a:endParaRPr lang="en-GB" sz="1200" dirty="0">
                        <a:latin typeface="Georgia" panose="02040502050405020303" pitchFamily="18" charset="0"/>
                      </a:endParaRPr>
                    </a:p>
                  </a:txBody>
                  <a:tcPr/>
                </a:tc>
                <a:tc>
                  <a:txBody>
                    <a:bodyPr/>
                    <a:lstStyle/>
                    <a:p>
                      <a:r>
                        <a:rPr lang="en-GB" sz="1200" dirty="0">
                          <a:latin typeface="Georgia" panose="02040502050405020303" pitchFamily="18" charset="0"/>
                        </a:rPr>
                        <a:t>S  /  M  /  L  /  XL  /  XXL</a:t>
                      </a:r>
                    </a:p>
                  </a:txBody>
                  <a:tcPr/>
                </a:tc>
                <a:tc>
                  <a:txBody>
                    <a:bodyPr/>
                    <a:lstStyle/>
                    <a:p>
                      <a:r>
                        <a:rPr lang="en-GB" sz="1200" dirty="0">
                          <a:latin typeface="Georgia" panose="02040502050405020303" pitchFamily="18" charset="0"/>
                        </a:rPr>
                        <a:t>BLUE / YELLOW / NONE</a:t>
                      </a:r>
                    </a:p>
                  </a:txBody>
                  <a:tcPr/>
                </a:tc>
                <a:extLst>
                  <a:ext uri="{0D108BD9-81ED-4DB2-BD59-A6C34878D82A}">
                    <a16:rowId xmlns:a16="http://schemas.microsoft.com/office/drawing/2014/main" val="2180800265"/>
                  </a:ext>
                </a:extLst>
              </a:tr>
            </a:tbl>
          </a:graphicData>
        </a:graphic>
      </p:graphicFrame>
      <p:sp>
        <p:nvSpPr>
          <p:cNvPr id="6" name="TextBox 5">
            <a:extLst>
              <a:ext uri="{FF2B5EF4-FFF2-40B4-BE49-F238E27FC236}">
                <a16:creationId xmlns:a16="http://schemas.microsoft.com/office/drawing/2014/main" id="{6E210980-4FE7-43D6-9DB5-E495CA50DB54}"/>
              </a:ext>
            </a:extLst>
          </p:cNvPr>
          <p:cNvSpPr txBox="1"/>
          <p:nvPr/>
        </p:nvSpPr>
        <p:spPr>
          <a:xfrm>
            <a:off x="165790" y="8746588"/>
            <a:ext cx="6498734" cy="654832"/>
          </a:xfrm>
          <a:prstGeom prst="rect">
            <a:avLst/>
          </a:prstGeom>
          <a:solidFill>
            <a:schemeClr val="accent1">
              <a:lumMod val="50000"/>
            </a:schemeClr>
          </a:solidFill>
        </p:spPr>
        <p:txBody>
          <a:bodyPr wrap="square" lIns="108000" tIns="108000" rIns="108000" bIns="108000" rtlCol="0" anchor="t" anchorCtr="0">
            <a:spAutoFit/>
          </a:bodyPr>
          <a:lstStyle/>
          <a:p>
            <a:pPr algn="ctr">
              <a:lnSpc>
                <a:spcPct val="105000"/>
              </a:lnSpc>
            </a:pPr>
            <a:r>
              <a:rPr lang="en-GB" sz="1400" b="1" i="1" dirty="0">
                <a:solidFill>
                  <a:schemeClr val="accent2">
                    <a:lumMod val="20000"/>
                    <a:lumOff val="80000"/>
                  </a:schemeClr>
                </a:solidFill>
              </a:rPr>
              <a:t>PLEASE EMAIL COMPLETED FORMS TO </a:t>
            </a:r>
            <a:r>
              <a:rPr lang="en-GB" sz="1400" b="1" i="1" dirty="0">
                <a:solidFill>
                  <a:srgbClr val="FF0000"/>
                </a:solidFill>
                <a:hlinkClick r:id="rId3"/>
              </a:rPr>
              <a:t>REDSMAILMIKE@AOL.COM</a:t>
            </a:r>
            <a:r>
              <a:rPr lang="en-GB" sz="1400" b="1" i="1" dirty="0">
                <a:solidFill>
                  <a:srgbClr val="FF0000"/>
                </a:solidFill>
              </a:rPr>
              <a:t> </a:t>
            </a:r>
            <a:r>
              <a:rPr lang="en-GB" sz="1400" b="1" i="1" dirty="0">
                <a:solidFill>
                  <a:schemeClr val="accent2">
                    <a:lumMod val="20000"/>
                    <a:lumOff val="80000"/>
                  </a:schemeClr>
                </a:solidFill>
              </a:rPr>
              <a:t>OR</a:t>
            </a:r>
            <a:r>
              <a:rPr lang="en-GB" sz="1400" b="1" i="1" dirty="0">
                <a:solidFill>
                  <a:srgbClr val="FF0000"/>
                </a:solidFill>
              </a:rPr>
              <a:t> </a:t>
            </a:r>
            <a:r>
              <a:rPr lang="en-GB" sz="1400" b="1" i="1" dirty="0">
                <a:solidFill>
                  <a:schemeClr val="accent2">
                    <a:lumMod val="20000"/>
                    <a:lumOff val="80000"/>
                  </a:schemeClr>
                </a:solidFill>
              </a:rPr>
              <a:t>HAND PRINTED FORMS TO STEVE WOOD OR DAN CLAYDON</a:t>
            </a:r>
          </a:p>
        </p:txBody>
      </p:sp>
      <p:pic>
        <p:nvPicPr>
          <p:cNvPr id="11" name="Picture 10">
            <a:extLst>
              <a:ext uri="{FF2B5EF4-FFF2-40B4-BE49-F238E27FC236}">
                <a16:creationId xmlns:a16="http://schemas.microsoft.com/office/drawing/2014/main" id="{791702B5-3807-465C-ABC1-B6AE17AEB627}"/>
              </a:ext>
            </a:extLst>
          </p:cNvPr>
          <p:cNvPicPr>
            <a:picLocks noChangeAspect="1"/>
          </p:cNvPicPr>
          <p:nvPr/>
        </p:nvPicPr>
        <p:blipFill rotWithShape="1">
          <a:blip r:embed="rId4">
            <a:extLst>
              <a:ext uri="{28A0092B-C50C-407E-A947-70E740481C1C}">
                <a14:useLocalDpi xmlns:a14="http://schemas.microsoft.com/office/drawing/2010/main" val="0"/>
              </a:ext>
            </a:extLst>
          </a:blip>
          <a:srcRect l="14630" t="341" r="12669" b="-341"/>
          <a:stretch/>
        </p:blipFill>
        <p:spPr>
          <a:xfrm>
            <a:off x="4213414" y="1798918"/>
            <a:ext cx="2449894" cy="3369881"/>
          </a:xfrm>
          <a:prstGeom prst="rect">
            <a:avLst/>
          </a:prstGeom>
        </p:spPr>
      </p:pic>
      <p:sp>
        <p:nvSpPr>
          <p:cNvPr id="13" name="TextBox 12">
            <a:extLst>
              <a:ext uri="{FF2B5EF4-FFF2-40B4-BE49-F238E27FC236}">
                <a16:creationId xmlns:a16="http://schemas.microsoft.com/office/drawing/2014/main" id="{920F7C2C-BFC0-4619-B005-A1398D2D80C7}"/>
              </a:ext>
            </a:extLst>
          </p:cNvPr>
          <p:cNvSpPr txBox="1"/>
          <p:nvPr/>
        </p:nvSpPr>
        <p:spPr>
          <a:xfrm>
            <a:off x="109245" y="1694423"/>
            <a:ext cx="4104169" cy="4083270"/>
          </a:xfrm>
          <a:prstGeom prst="rect">
            <a:avLst/>
          </a:prstGeom>
          <a:noFill/>
        </p:spPr>
        <p:txBody>
          <a:bodyPr wrap="square" lIns="108000" tIns="108000" rIns="108000" bIns="108000" rtlCol="0" anchor="t" anchorCtr="0">
            <a:spAutoFit/>
          </a:bodyPr>
          <a:lstStyle/>
          <a:p>
            <a:pPr>
              <a:lnSpc>
                <a:spcPct val="105000"/>
              </a:lnSpc>
            </a:pPr>
            <a:r>
              <a:rPr lang="en-GB" sz="1200" b="1" u="sng" dirty="0">
                <a:latin typeface="Georgia" panose="02040502050405020303" pitchFamily="18" charset="0"/>
              </a:rPr>
              <a:t>Registration Form</a:t>
            </a:r>
          </a:p>
          <a:p>
            <a:pPr>
              <a:lnSpc>
                <a:spcPct val="105000"/>
              </a:lnSpc>
            </a:pPr>
            <a:endParaRPr lang="en-GB" sz="1200" b="1" u="sng" dirty="0">
              <a:latin typeface="Georgia" panose="02040502050405020303" pitchFamily="18" charset="0"/>
            </a:endParaRPr>
          </a:p>
          <a:p>
            <a:pPr algn="just">
              <a:lnSpc>
                <a:spcPct val="105000"/>
              </a:lnSpc>
            </a:pPr>
            <a:r>
              <a:rPr lang="en-GB" sz="1200" dirty="0">
                <a:latin typeface="Georgia" panose="02040502050405020303" pitchFamily="18" charset="0"/>
              </a:rPr>
              <a:t>Please use this form to register to take part in </a:t>
            </a:r>
            <a:r>
              <a:rPr lang="en-GB" sz="1200" b="1" dirty="0">
                <a:solidFill>
                  <a:srgbClr val="FF0000"/>
                </a:solidFill>
                <a:latin typeface="Georgia" panose="02040502050405020303" pitchFamily="18" charset="0"/>
              </a:rPr>
              <a:t>Roads For Rich</a:t>
            </a:r>
            <a:r>
              <a:rPr lang="en-GB" sz="1200" dirty="0">
                <a:latin typeface="Georgia" panose="02040502050405020303" pitchFamily="18" charset="0"/>
              </a:rPr>
              <a:t>.  Full details of the event are on our website at </a:t>
            </a:r>
            <a:r>
              <a:rPr lang="en-GB" sz="1200" dirty="0">
                <a:solidFill>
                  <a:srgbClr val="FF0000"/>
                </a:solidFill>
                <a:latin typeface="Georgia" panose="02040502050405020303" pitchFamily="18" charset="0"/>
                <a:hlinkClick r:id="rId5">
                  <a:extLst>
                    <a:ext uri="{A12FA001-AC4F-418D-AE19-62706E023703}">
                      <ahyp:hlinkClr xmlns:ahyp="http://schemas.microsoft.com/office/drawing/2018/hyperlinkcolor" val="tx"/>
                    </a:ext>
                  </a:extLst>
                </a:hlinkClick>
              </a:rPr>
              <a:t>www.redwoodevents,co.uk</a:t>
            </a:r>
            <a:r>
              <a:rPr lang="en-GB" sz="1200" dirty="0">
                <a:solidFill>
                  <a:srgbClr val="FF0000"/>
                </a:solidFill>
                <a:latin typeface="Georgia" panose="02040502050405020303" pitchFamily="18" charset="0"/>
              </a:rPr>
              <a:t> . </a:t>
            </a:r>
          </a:p>
          <a:p>
            <a:pPr algn="just">
              <a:lnSpc>
                <a:spcPct val="105000"/>
              </a:lnSpc>
            </a:pPr>
            <a:endParaRPr lang="en-GB" sz="1200" dirty="0">
              <a:solidFill>
                <a:srgbClr val="FF0000"/>
              </a:solidFill>
              <a:latin typeface="Georgia" panose="02040502050405020303" pitchFamily="18" charset="0"/>
            </a:endParaRPr>
          </a:p>
          <a:p>
            <a:pPr algn="just">
              <a:lnSpc>
                <a:spcPct val="105000"/>
              </a:lnSpc>
            </a:pPr>
            <a:r>
              <a:rPr lang="en-GB" sz="1200" dirty="0">
                <a:latin typeface="Georgia" panose="02040502050405020303" pitchFamily="18" charset="0"/>
              </a:rPr>
              <a:t>We ask all walkers to buy a t-shirt as part of registration, hoodies are available too if wanted. We also request that each walker aims to raise a minimum of £100 in personal sponsorship – online and offline methods will be available</a:t>
            </a:r>
          </a:p>
          <a:p>
            <a:pPr algn="just">
              <a:lnSpc>
                <a:spcPct val="105000"/>
              </a:lnSpc>
            </a:pPr>
            <a:endParaRPr lang="en-GB" sz="1200" dirty="0">
              <a:latin typeface="Georgia" panose="02040502050405020303" pitchFamily="18" charset="0"/>
            </a:endParaRPr>
          </a:p>
          <a:p>
            <a:pPr algn="just">
              <a:lnSpc>
                <a:spcPct val="105000"/>
              </a:lnSpc>
            </a:pPr>
            <a:r>
              <a:rPr lang="en-GB" sz="1200" dirty="0">
                <a:latin typeface="Georgia" panose="02040502050405020303" pitchFamily="18" charset="0"/>
              </a:rPr>
              <a:t>Please remember that this is a walk with a difference in that we will have to maintain social distancing rules throughout. Walkers cannot form groups of any larger than 6. We aim to have groups on each of the 20 stages (see reverse). Where we have multiple groups, we will start them separately in one minute intervals.</a:t>
            </a:r>
          </a:p>
          <a:p>
            <a:pPr>
              <a:lnSpc>
                <a:spcPct val="105000"/>
              </a:lnSpc>
            </a:pPr>
            <a:endParaRPr lang="en-GB" sz="1200" b="1" u="sng" dirty="0">
              <a:latin typeface="Georgia" panose="02040502050405020303" pitchFamily="18" charset="0"/>
            </a:endParaRPr>
          </a:p>
          <a:p>
            <a:pPr>
              <a:lnSpc>
                <a:spcPct val="105000"/>
              </a:lnSpc>
            </a:pPr>
            <a:endParaRPr lang="en-GB" sz="1200" dirty="0">
              <a:latin typeface="Georgia" panose="02040502050405020303" pitchFamily="18" charset="0"/>
            </a:endParaRPr>
          </a:p>
        </p:txBody>
      </p:sp>
      <p:pic>
        <p:nvPicPr>
          <p:cNvPr id="36" name="Picture 35">
            <a:extLst>
              <a:ext uri="{FF2B5EF4-FFF2-40B4-BE49-F238E27FC236}">
                <a16:creationId xmlns:a16="http://schemas.microsoft.com/office/drawing/2014/main" id="{F97D75C7-B534-4078-996D-14022E299839}"/>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8250" y="103758"/>
            <a:ext cx="1249446" cy="101440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2700" y="211140"/>
            <a:ext cx="6611824" cy="956773"/>
          </a:xfrm>
          <a:prstGeom prst="rect">
            <a:avLst/>
          </a:prstGeom>
          <a:noFill/>
        </p:spPr>
        <p:txBody>
          <a:bodyPr wrap="square" lIns="108000" tIns="108000" rIns="108000" bIns="108000" rtlCol="0" anchor="t" anchorCtr="0">
            <a:spAutoFit/>
          </a:bodyPr>
          <a:lstStyle/>
          <a:p>
            <a:pPr algn="r"/>
            <a:r>
              <a:rPr lang="en-GB" sz="2800" b="1" i="1" dirty="0">
                <a:solidFill>
                  <a:schemeClr val="bg1"/>
                </a:solidFill>
                <a:latin typeface="Georgia" pitchFamily="18" charset="0"/>
              </a:rPr>
              <a:t>Steps 4 Stephen</a:t>
            </a:r>
          </a:p>
          <a:p>
            <a:pPr algn="r"/>
            <a:r>
              <a:rPr lang="en-GB" sz="2000" b="1" i="1" dirty="0">
                <a:solidFill>
                  <a:schemeClr val="bg1"/>
                </a:solidFill>
                <a:latin typeface="Georgia" pitchFamily="18" charset="0"/>
              </a:rPr>
              <a:t>Core Walker Registration Form</a:t>
            </a:r>
          </a:p>
        </p:txBody>
      </p:sp>
      <p:sp>
        <p:nvSpPr>
          <p:cNvPr id="15" name="Oval 14"/>
          <p:cNvSpPr/>
          <p:nvPr/>
        </p:nvSpPr>
        <p:spPr>
          <a:xfrm>
            <a:off x="156511" y="141655"/>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16" name="Oval 15"/>
          <p:cNvSpPr/>
          <p:nvPr/>
        </p:nvSpPr>
        <p:spPr>
          <a:xfrm>
            <a:off x="493813" y="141655"/>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17" name="Oval 16"/>
          <p:cNvSpPr/>
          <p:nvPr/>
        </p:nvSpPr>
        <p:spPr>
          <a:xfrm>
            <a:off x="831115" y="141655"/>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18" name="Oval 17"/>
          <p:cNvSpPr/>
          <p:nvPr/>
        </p:nvSpPr>
        <p:spPr>
          <a:xfrm>
            <a:off x="1168417" y="141655"/>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19" name="Oval 18"/>
          <p:cNvSpPr/>
          <p:nvPr/>
        </p:nvSpPr>
        <p:spPr>
          <a:xfrm>
            <a:off x="1505719" y="141655"/>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0" name="Oval 19"/>
          <p:cNvSpPr/>
          <p:nvPr/>
        </p:nvSpPr>
        <p:spPr>
          <a:xfrm>
            <a:off x="1843021" y="141655"/>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1" name="Oval 20"/>
          <p:cNvSpPr/>
          <p:nvPr/>
        </p:nvSpPr>
        <p:spPr>
          <a:xfrm>
            <a:off x="2180323" y="141655"/>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2" name="Oval 21"/>
          <p:cNvSpPr/>
          <p:nvPr/>
        </p:nvSpPr>
        <p:spPr>
          <a:xfrm>
            <a:off x="2517625" y="141655"/>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3" name="Oval 22"/>
          <p:cNvSpPr/>
          <p:nvPr/>
        </p:nvSpPr>
        <p:spPr>
          <a:xfrm>
            <a:off x="2854927" y="141655"/>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4" name="Oval 23"/>
          <p:cNvSpPr/>
          <p:nvPr/>
        </p:nvSpPr>
        <p:spPr>
          <a:xfrm>
            <a:off x="3192229" y="141655"/>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5" name="Oval 24"/>
          <p:cNvSpPr/>
          <p:nvPr/>
        </p:nvSpPr>
        <p:spPr>
          <a:xfrm>
            <a:off x="3529531" y="141655"/>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6" name="Oval 25"/>
          <p:cNvSpPr/>
          <p:nvPr/>
        </p:nvSpPr>
        <p:spPr>
          <a:xfrm>
            <a:off x="3866833" y="141655"/>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7" name="Oval 26"/>
          <p:cNvSpPr/>
          <p:nvPr/>
        </p:nvSpPr>
        <p:spPr>
          <a:xfrm>
            <a:off x="4204135" y="141655"/>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8" name="Oval 27"/>
          <p:cNvSpPr/>
          <p:nvPr/>
        </p:nvSpPr>
        <p:spPr>
          <a:xfrm>
            <a:off x="4541437" y="141655"/>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29" name="Oval 28"/>
          <p:cNvSpPr/>
          <p:nvPr/>
        </p:nvSpPr>
        <p:spPr>
          <a:xfrm>
            <a:off x="4878739" y="141655"/>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30" name="Oval 29"/>
          <p:cNvSpPr/>
          <p:nvPr/>
        </p:nvSpPr>
        <p:spPr>
          <a:xfrm>
            <a:off x="5216041" y="141655"/>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31" name="Oval 30"/>
          <p:cNvSpPr/>
          <p:nvPr/>
        </p:nvSpPr>
        <p:spPr>
          <a:xfrm>
            <a:off x="5553343" y="141655"/>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33" name="Oval 32"/>
          <p:cNvSpPr/>
          <p:nvPr/>
        </p:nvSpPr>
        <p:spPr>
          <a:xfrm>
            <a:off x="5890645" y="141655"/>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34" name="Oval 33"/>
          <p:cNvSpPr/>
          <p:nvPr/>
        </p:nvSpPr>
        <p:spPr>
          <a:xfrm>
            <a:off x="6227947" y="141655"/>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35" name="Oval 34"/>
          <p:cNvSpPr/>
          <p:nvPr/>
        </p:nvSpPr>
        <p:spPr>
          <a:xfrm>
            <a:off x="6565245" y="141655"/>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37" name="Oval 36">
            <a:extLst>
              <a:ext uri="{FF2B5EF4-FFF2-40B4-BE49-F238E27FC236}">
                <a16:creationId xmlns:a16="http://schemas.microsoft.com/office/drawing/2014/main" id="{2D096A2F-53BA-4C61-B911-E712D4DCDC45}"/>
              </a:ext>
            </a:extLst>
          </p:cNvPr>
          <p:cNvSpPr/>
          <p:nvPr/>
        </p:nvSpPr>
        <p:spPr>
          <a:xfrm>
            <a:off x="165790" y="960486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38" name="Oval 37">
            <a:extLst>
              <a:ext uri="{FF2B5EF4-FFF2-40B4-BE49-F238E27FC236}">
                <a16:creationId xmlns:a16="http://schemas.microsoft.com/office/drawing/2014/main" id="{25819915-6456-4A71-A8BC-08EDD269F99B}"/>
              </a:ext>
            </a:extLst>
          </p:cNvPr>
          <p:cNvSpPr/>
          <p:nvPr/>
        </p:nvSpPr>
        <p:spPr>
          <a:xfrm>
            <a:off x="503092" y="960486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39" name="Oval 38">
            <a:extLst>
              <a:ext uri="{FF2B5EF4-FFF2-40B4-BE49-F238E27FC236}">
                <a16:creationId xmlns:a16="http://schemas.microsoft.com/office/drawing/2014/main" id="{F827E9BE-8A86-498F-A560-075DF1FC7220}"/>
              </a:ext>
            </a:extLst>
          </p:cNvPr>
          <p:cNvSpPr/>
          <p:nvPr/>
        </p:nvSpPr>
        <p:spPr>
          <a:xfrm>
            <a:off x="840394" y="960486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40" name="Oval 39">
            <a:extLst>
              <a:ext uri="{FF2B5EF4-FFF2-40B4-BE49-F238E27FC236}">
                <a16:creationId xmlns:a16="http://schemas.microsoft.com/office/drawing/2014/main" id="{495DB8BE-D0A6-4B1D-850D-B0BD37901516}"/>
              </a:ext>
            </a:extLst>
          </p:cNvPr>
          <p:cNvSpPr/>
          <p:nvPr/>
        </p:nvSpPr>
        <p:spPr>
          <a:xfrm>
            <a:off x="1177696" y="960486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41" name="Oval 40">
            <a:extLst>
              <a:ext uri="{FF2B5EF4-FFF2-40B4-BE49-F238E27FC236}">
                <a16:creationId xmlns:a16="http://schemas.microsoft.com/office/drawing/2014/main" id="{F162C034-A83E-4C59-8FBB-E749281BAC64}"/>
              </a:ext>
            </a:extLst>
          </p:cNvPr>
          <p:cNvSpPr/>
          <p:nvPr/>
        </p:nvSpPr>
        <p:spPr>
          <a:xfrm>
            <a:off x="1514998" y="960486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42" name="Oval 41">
            <a:extLst>
              <a:ext uri="{FF2B5EF4-FFF2-40B4-BE49-F238E27FC236}">
                <a16:creationId xmlns:a16="http://schemas.microsoft.com/office/drawing/2014/main" id="{BF04FE86-4812-43C1-8335-DF385737201A}"/>
              </a:ext>
            </a:extLst>
          </p:cNvPr>
          <p:cNvSpPr/>
          <p:nvPr/>
        </p:nvSpPr>
        <p:spPr>
          <a:xfrm>
            <a:off x="1852300" y="960486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43" name="Oval 42">
            <a:extLst>
              <a:ext uri="{FF2B5EF4-FFF2-40B4-BE49-F238E27FC236}">
                <a16:creationId xmlns:a16="http://schemas.microsoft.com/office/drawing/2014/main" id="{48F10A42-0F7A-413C-B80F-E9B32179722C}"/>
              </a:ext>
            </a:extLst>
          </p:cNvPr>
          <p:cNvSpPr/>
          <p:nvPr/>
        </p:nvSpPr>
        <p:spPr>
          <a:xfrm>
            <a:off x="2189602" y="960486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44" name="Oval 43">
            <a:extLst>
              <a:ext uri="{FF2B5EF4-FFF2-40B4-BE49-F238E27FC236}">
                <a16:creationId xmlns:a16="http://schemas.microsoft.com/office/drawing/2014/main" id="{A6865AC2-B4EE-4A61-BC92-7B7BC1F0C21A}"/>
              </a:ext>
            </a:extLst>
          </p:cNvPr>
          <p:cNvSpPr/>
          <p:nvPr/>
        </p:nvSpPr>
        <p:spPr>
          <a:xfrm>
            <a:off x="2526904" y="960486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45" name="Oval 44">
            <a:extLst>
              <a:ext uri="{FF2B5EF4-FFF2-40B4-BE49-F238E27FC236}">
                <a16:creationId xmlns:a16="http://schemas.microsoft.com/office/drawing/2014/main" id="{F5F00EEA-E502-4FC8-BCAB-CD8D0CDFABB5}"/>
              </a:ext>
            </a:extLst>
          </p:cNvPr>
          <p:cNvSpPr/>
          <p:nvPr/>
        </p:nvSpPr>
        <p:spPr>
          <a:xfrm>
            <a:off x="2864206" y="960486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46" name="Oval 45">
            <a:extLst>
              <a:ext uri="{FF2B5EF4-FFF2-40B4-BE49-F238E27FC236}">
                <a16:creationId xmlns:a16="http://schemas.microsoft.com/office/drawing/2014/main" id="{8345EB4A-48A4-4244-A4C0-0A319E824B2A}"/>
              </a:ext>
            </a:extLst>
          </p:cNvPr>
          <p:cNvSpPr/>
          <p:nvPr/>
        </p:nvSpPr>
        <p:spPr>
          <a:xfrm>
            <a:off x="3201508" y="960486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47" name="Oval 46">
            <a:extLst>
              <a:ext uri="{FF2B5EF4-FFF2-40B4-BE49-F238E27FC236}">
                <a16:creationId xmlns:a16="http://schemas.microsoft.com/office/drawing/2014/main" id="{7D1BD58D-279B-4BC3-B635-11A0958DEFE8}"/>
              </a:ext>
            </a:extLst>
          </p:cNvPr>
          <p:cNvSpPr/>
          <p:nvPr/>
        </p:nvSpPr>
        <p:spPr>
          <a:xfrm>
            <a:off x="3538810" y="960486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48" name="Oval 47">
            <a:extLst>
              <a:ext uri="{FF2B5EF4-FFF2-40B4-BE49-F238E27FC236}">
                <a16:creationId xmlns:a16="http://schemas.microsoft.com/office/drawing/2014/main" id="{0FF7C263-4472-4240-BD5F-60F7E755C28B}"/>
              </a:ext>
            </a:extLst>
          </p:cNvPr>
          <p:cNvSpPr/>
          <p:nvPr/>
        </p:nvSpPr>
        <p:spPr>
          <a:xfrm>
            <a:off x="3876112" y="960486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49" name="Oval 48">
            <a:extLst>
              <a:ext uri="{FF2B5EF4-FFF2-40B4-BE49-F238E27FC236}">
                <a16:creationId xmlns:a16="http://schemas.microsoft.com/office/drawing/2014/main" id="{92D8BE6C-9C68-43ED-BA81-177E0D05F5CB}"/>
              </a:ext>
            </a:extLst>
          </p:cNvPr>
          <p:cNvSpPr/>
          <p:nvPr/>
        </p:nvSpPr>
        <p:spPr>
          <a:xfrm>
            <a:off x="4213414" y="960486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50" name="Oval 49">
            <a:extLst>
              <a:ext uri="{FF2B5EF4-FFF2-40B4-BE49-F238E27FC236}">
                <a16:creationId xmlns:a16="http://schemas.microsoft.com/office/drawing/2014/main" id="{908C7DED-6E14-4F0D-9AC9-B9C0FDCA63E1}"/>
              </a:ext>
            </a:extLst>
          </p:cNvPr>
          <p:cNvSpPr/>
          <p:nvPr/>
        </p:nvSpPr>
        <p:spPr>
          <a:xfrm>
            <a:off x="4550716" y="960486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51" name="Oval 50">
            <a:extLst>
              <a:ext uri="{FF2B5EF4-FFF2-40B4-BE49-F238E27FC236}">
                <a16:creationId xmlns:a16="http://schemas.microsoft.com/office/drawing/2014/main" id="{400C3B68-0E02-4739-B94D-46E503B38978}"/>
              </a:ext>
            </a:extLst>
          </p:cNvPr>
          <p:cNvSpPr/>
          <p:nvPr/>
        </p:nvSpPr>
        <p:spPr>
          <a:xfrm>
            <a:off x="4888018" y="960486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52" name="Oval 51">
            <a:extLst>
              <a:ext uri="{FF2B5EF4-FFF2-40B4-BE49-F238E27FC236}">
                <a16:creationId xmlns:a16="http://schemas.microsoft.com/office/drawing/2014/main" id="{6BBDABE5-A999-4AED-B874-B1BCDF62D64E}"/>
              </a:ext>
            </a:extLst>
          </p:cNvPr>
          <p:cNvSpPr/>
          <p:nvPr/>
        </p:nvSpPr>
        <p:spPr>
          <a:xfrm>
            <a:off x="5225320" y="960486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53" name="Oval 52">
            <a:extLst>
              <a:ext uri="{FF2B5EF4-FFF2-40B4-BE49-F238E27FC236}">
                <a16:creationId xmlns:a16="http://schemas.microsoft.com/office/drawing/2014/main" id="{F36E1562-EDA9-49E9-8106-DF705EAB8706}"/>
              </a:ext>
            </a:extLst>
          </p:cNvPr>
          <p:cNvSpPr/>
          <p:nvPr/>
        </p:nvSpPr>
        <p:spPr>
          <a:xfrm>
            <a:off x="5562622" y="960486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54" name="Oval 53">
            <a:extLst>
              <a:ext uri="{FF2B5EF4-FFF2-40B4-BE49-F238E27FC236}">
                <a16:creationId xmlns:a16="http://schemas.microsoft.com/office/drawing/2014/main" id="{A030E114-575B-4AFC-AA0D-8BD9C81A6442}"/>
              </a:ext>
            </a:extLst>
          </p:cNvPr>
          <p:cNvSpPr/>
          <p:nvPr/>
        </p:nvSpPr>
        <p:spPr>
          <a:xfrm>
            <a:off x="5899924" y="960486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55" name="Oval 54">
            <a:extLst>
              <a:ext uri="{FF2B5EF4-FFF2-40B4-BE49-F238E27FC236}">
                <a16:creationId xmlns:a16="http://schemas.microsoft.com/office/drawing/2014/main" id="{6BC6B160-6A5E-4BA5-8879-CB0DB8FC8A48}"/>
              </a:ext>
            </a:extLst>
          </p:cNvPr>
          <p:cNvSpPr/>
          <p:nvPr/>
        </p:nvSpPr>
        <p:spPr>
          <a:xfrm>
            <a:off x="6237226" y="9604860"/>
            <a:ext cx="180000" cy="180000"/>
          </a:xfrm>
          <a:prstGeom prst="ellipse">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56" name="Oval 55">
            <a:extLst>
              <a:ext uri="{FF2B5EF4-FFF2-40B4-BE49-F238E27FC236}">
                <a16:creationId xmlns:a16="http://schemas.microsoft.com/office/drawing/2014/main" id="{F7798703-DF8B-42BE-A0EE-16824E4E8707}"/>
              </a:ext>
            </a:extLst>
          </p:cNvPr>
          <p:cNvSpPr/>
          <p:nvPr/>
        </p:nvSpPr>
        <p:spPr>
          <a:xfrm>
            <a:off x="6574524" y="9604860"/>
            <a:ext cx="180000" cy="1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108000" tIns="108000" rIns="108000" bIns="108000" rtlCol="0" anchor="ctr">
            <a:noAutofit/>
          </a:bodyPr>
          <a:lstStyle/>
          <a:p>
            <a:pPr algn="ctr"/>
            <a:endParaRPr lang="en-GB" sz="2000" dirty="0"/>
          </a:p>
        </p:txBody>
      </p:sp>
      <p:sp>
        <p:nvSpPr>
          <p:cNvPr id="57" name="TextBox 56">
            <a:extLst>
              <a:ext uri="{FF2B5EF4-FFF2-40B4-BE49-F238E27FC236}">
                <a16:creationId xmlns:a16="http://schemas.microsoft.com/office/drawing/2014/main" id="{C7338F3A-226F-4410-A8B2-C5A430AB20FA}"/>
              </a:ext>
            </a:extLst>
          </p:cNvPr>
          <p:cNvSpPr txBox="1"/>
          <p:nvPr/>
        </p:nvSpPr>
        <p:spPr>
          <a:xfrm>
            <a:off x="133437" y="418258"/>
            <a:ext cx="6653302" cy="2338177"/>
          </a:xfrm>
          <a:prstGeom prst="rect">
            <a:avLst/>
          </a:prstGeom>
          <a:noFill/>
        </p:spPr>
        <p:txBody>
          <a:bodyPr wrap="square" lIns="108000" tIns="108000" rIns="108000" bIns="108000" rtlCol="0" anchor="t" anchorCtr="0">
            <a:spAutoFit/>
          </a:bodyPr>
          <a:lstStyle/>
          <a:p>
            <a:pPr>
              <a:lnSpc>
                <a:spcPct val="105000"/>
              </a:lnSpc>
            </a:pPr>
            <a:r>
              <a:rPr lang="en-GB" sz="1200" b="1" u="sng" dirty="0">
                <a:latin typeface="Georgia" panose="02040502050405020303" pitchFamily="18" charset="0"/>
              </a:rPr>
              <a:t>Notes</a:t>
            </a:r>
          </a:p>
          <a:p>
            <a:pPr marL="171450" indent="-171450" algn="just">
              <a:lnSpc>
                <a:spcPct val="105000"/>
              </a:lnSpc>
              <a:buFont typeface="Arial" panose="020B0604020202020204" pitchFamily="34" charset="0"/>
              <a:buChar char="•"/>
            </a:pPr>
            <a:r>
              <a:rPr lang="en-GB" sz="1200" dirty="0">
                <a:latin typeface="Georgia" panose="02040502050405020303" pitchFamily="18" charset="0"/>
              </a:rPr>
              <a:t>Email addresses will be used to forward on key information for the event</a:t>
            </a:r>
          </a:p>
          <a:p>
            <a:pPr marL="171450" indent="-171450" algn="just">
              <a:lnSpc>
                <a:spcPct val="105000"/>
              </a:lnSpc>
              <a:buFont typeface="Arial" panose="020B0604020202020204" pitchFamily="34" charset="0"/>
              <a:buChar char="•"/>
            </a:pPr>
            <a:r>
              <a:rPr lang="en-GB" sz="1200" dirty="0">
                <a:latin typeface="Georgia" panose="02040502050405020303" pitchFamily="18" charset="0"/>
              </a:rPr>
              <a:t>Walkers are asked to register by buying a t-shirt. Hoodies can be bought if desired.</a:t>
            </a:r>
          </a:p>
          <a:p>
            <a:pPr marL="171450" indent="-171450" algn="just">
              <a:lnSpc>
                <a:spcPct val="105000"/>
              </a:lnSpc>
              <a:buFont typeface="Arial" panose="020B0604020202020204" pitchFamily="34" charset="0"/>
              <a:buChar char="•"/>
            </a:pPr>
            <a:r>
              <a:rPr lang="en-GB" sz="1200" dirty="0">
                <a:latin typeface="Georgia" panose="02040502050405020303" pitchFamily="18" charset="0"/>
              </a:rPr>
              <a:t>T-shirts cost £10, hoodies cost £15 with £2 and £3 going to the Fund for Rich from every purchase</a:t>
            </a:r>
          </a:p>
          <a:p>
            <a:pPr marL="171450" indent="-171450">
              <a:lnSpc>
                <a:spcPct val="105000"/>
              </a:lnSpc>
              <a:buFont typeface="Arial" panose="020B0604020202020204" pitchFamily="34" charset="0"/>
              <a:buChar char="•"/>
            </a:pPr>
            <a:r>
              <a:rPr lang="en-GB" sz="1200" dirty="0">
                <a:latin typeface="Georgia" panose="02040502050405020303" pitchFamily="18" charset="0"/>
              </a:rPr>
              <a:t>Payment for the hoodie can be made by transferring funds to this account. Please try to transfer one payment per group and add RFR to the reference so the payment is easily identified</a:t>
            </a:r>
          </a:p>
          <a:p>
            <a:pPr marL="628650" lvl="1" indent="-171450">
              <a:lnSpc>
                <a:spcPct val="105000"/>
              </a:lnSpc>
              <a:buFont typeface="Arial" panose="020B0604020202020204" pitchFamily="34" charset="0"/>
              <a:buChar char="•"/>
            </a:pPr>
            <a:r>
              <a:rPr lang="en-GB" sz="1200" dirty="0">
                <a:latin typeface="Georgia" panose="02040502050405020303" pitchFamily="18" charset="0"/>
              </a:rPr>
              <a:t>Account Name – Redwood Events</a:t>
            </a:r>
          </a:p>
          <a:p>
            <a:pPr marL="628650" lvl="1" indent="-171450">
              <a:lnSpc>
                <a:spcPct val="105000"/>
              </a:lnSpc>
              <a:buFont typeface="Arial" panose="020B0604020202020204" pitchFamily="34" charset="0"/>
              <a:buChar char="•"/>
            </a:pPr>
            <a:r>
              <a:rPr lang="en-GB" sz="1200" dirty="0">
                <a:latin typeface="Georgia" panose="02040502050405020303" pitchFamily="18" charset="0"/>
              </a:rPr>
              <a:t>Account Number – 70822360</a:t>
            </a:r>
          </a:p>
          <a:p>
            <a:pPr marL="628650" lvl="1" indent="-171450">
              <a:lnSpc>
                <a:spcPct val="105000"/>
              </a:lnSpc>
              <a:buFont typeface="Arial" panose="020B0604020202020204" pitchFamily="34" charset="0"/>
              <a:buChar char="•"/>
            </a:pPr>
            <a:r>
              <a:rPr lang="en-GB" sz="1200" dirty="0">
                <a:latin typeface="Georgia" panose="02040502050405020303" pitchFamily="18" charset="0"/>
              </a:rPr>
              <a:t>Sort Code – 30-93-76</a:t>
            </a:r>
          </a:p>
        </p:txBody>
      </p:sp>
      <p:sp>
        <p:nvSpPr>
          <p:cNvPr id="60" name="TextBox 59">
            <a:extLst>
              <a:ext uri="{FF2B5EF4-FFF2-40B4-BE49-F238E27FC236}">
                <a16:creationId xmlns:a16="http://schemas.microsoft.com/office/drawing/2014/main" id="{940A136C-014B-4D40-BEF0-A71FE5B9696E}"/>
              </a:ext>
            </a:extLst>
          </p:cNvPr>
          <p:cNvSpPr txBox="1"/>
          <p:nvPr/>
        </p:nvSpPr>
        <p:spPr>
          <a:xfrm>
            <a:off x="156511" y="2696152"/>
            <a:ext cx="6498734" cy="7088708"/>
          </a:xfrm>
          <a:prstGeom prst="rect">
            <a:avLst/>
          </a:prstGeom>
          <a:noFill/>
        </p:spPr>
        <p:txBody>
          <a:bodyPr wrap="square" lIns="108000" tIns="108000" rIns="108000" bIns="108000" rtlCol="0" anchor="t" anchorCtr="0">
            <a:spAutoFit/>
          </a:bodyPr>
          <a:lstStyle/>
          <a:p>
            <a:pPr>
              <a:lnSpc>
                <a:spcPct val="105000"/>
              </a:lnSpc>
            </a:pPr>
            <a:r>
              <a:rPr lang="en-GB" sz="1200" b="1" u="sng" dirty="0">
                <a:latin typeface="Georgia" panose="02040502050405020303" pitchFamily="18" charset="0"/>
              </a:rPr>
              <a:t>Rules of the Event</a:t>
            </a:r>
          </a:p>
          <a:p>
            <a:pPr>
              <a:lnSpc>
                <a:spcPct val="105000"/>
              </a:lnSpc>
            </a:pPr>
            <a:endParaRPr lang="en-GB" sz="1200" b="1" u="sng" dirty="0">
              <a:latin typeface="Georgia" panose="02040502050405020303" pitchFamily="18" charset="0"/>
            </a:endParaRPr>
          </a:p>
          <a:p>
            <a:pPr>
              <a:lnSpc>
                <a:spcPct val="105000"/>
              </a:lnSpc>
            </a:pPr>
            <a:r>
              <a:rPr lang="en-GB" sz="1200" dirty="0">
                <a:latin typeface="Georgia" panose="02040502050405020303" pitchFamily="18" charset="0"/>
              </a:rPr>
              <a:t>By submitting this form I understand that</a:t>
            </a:r>
          </a:p>
          <a:p>
            <a:pPr marL="171450" indent="-171450">
              <a:lnSpc>
                <a:spcPct val="105000"/>
              </a:lnSpc>
              <a:buFont typeface="Arial" panose="020B0604020202020204" pitchFamily="34" charset="0"/>
              <a:buChar char="•"/>
            </a:pPr>
            <a:r>
              <a:rPr lang="en-GB" sz="1200" dirty="0">
                <a:latin typeface="Georgia" panose="02040502050405020303" pitchFamily="18" charset="0"/>
              </a:rPr>
              <a:t>I will follow direction throughout the event from Redwood Events e.g. taking rests when deemed to be needed, wearing Hi-Viz tabards when appropriate etc.</a:t>
            </a:r>
          </a:p>
          <a:p>
            <a:pPr marL="171450" indent="-171450">
              <a:lnSpc>
                <a:spcPct val="105000"/>
              </a:lnSpc>
              <a:buFont typeface="Arial" panose="020B0604020202020204" pitchFamily="34" charset="0"/>
              <a:buChar char="•"/>
            </a:pPr>
            <a:r>
              <a:rPr lang="en-GB" sz="1200" dirty="0">
                <a:latin typeface="Georgia" panose="02040502050405020303" pitchFamily="18" charset="0"/>
              </a:rPr>
              <a:t>I will remain respectful of the public throughout.</a:t>
            </a:r>
          </a:p>
          <a:p>
            <a:pPr marL="171450" indent="-171450">
              <a:lnSpc>
                <a:spcPct val="105000"/>
              </a:lnSpc>
              <a:buFont typeface="Arial" panose="020B0604020202020204" pitchFamily="34" charset="0"/>
              <a:buChar char="•"/>
            </a:pPr>
            <a:r>
              <a:rPr lang="en-GB" sz="1200" dirty="0">
                <a:latin typeface="Georgia" panose="02040502050405020303" pitchFamily="18" charset="0"/>
              </a:rPr>
              <a:t>I will take responsibility for my own health and safety throughout the event abiding by all social distancing rules as per the area and time. </a:t>
            </a:r>
          </a:p>
          <a:p>
            <a:pPr marL="171450" indent="-171450">
              <a:lnSpc>
                <a:spcPct val="105000"/>
              </a:lnSpc>
              <a:buFont typeface="Arial" panose="020B0604020202020204" pitchFamily="34" charset="0"/>
              <a:buChar char="•"/>
            </a:pPr>
            <a:endParaRPr lang="en-GB" sz="1200" dirty="0">
              <a:latin typeface="Georgia" panose="02040502050405020303" pitchFamily="18" charset="0"/>
            </a:endParaRPr>
          </a:p>
          <a:p>
            <a:pPr>
              <a:lnSpc>
                <a:spcPct val="105000"/>
              </a:lnSpc>
            </a:pPr>
            <a:r>
              <a:rPr lang="en-GB" sz="1200" b="1" u="sng" dirty="0">
                <a:latin typeface="Georgia" panose="02040502050405020303" pitchFamily="18" charset="0"/>
              </a:rPr>
              <a:t>Our Route and Timings</a:t>
            </a:r>
          </a:p>
          <a:p>
            <a:pPr>
              <a:lnSpc>
                <a:spcPct val="105000"/>
              </a:lnSpc>
            </a:pPr>
            <a:endParaRPr lang="en-GB" sz="2000" b="1" u="sng" dirty="0">
              <a:latin typeface="Georgia" panose="02040502050405020303" pitchFamily="18" charset="0"/>
            </a:endParaRPr>
          </a:p>
          <a:p>
            <a:pPr>
              <a:lnSpc>
                <a:spcPct val="105000"/>
              </a:lnSpc>
            </a:pPr>
            <a:endParaRPr lang="en-GB" sz="1200" b="1" u="sng" dirty="0">
              <a:latin typeface="Georgia" panose="02040502050405020303" pitchFamily="18" charset="0"/>
            </a:endParaRPr>
          </a:p>
          <a:p>
            <a:pPr>
              <a:lnSpc>
                <a:spcPct val="105000"/>
              </a:lnSpc>
            </a:pPr>
            <a:endParaRPr lang="en-GB" sz="1200" b="1" u="sng" dirty="0">
              <a:latin typeface="Georgia" panose="02040502050405020303" pitchFamily="18" charset="0"/>
            </a:endParaRPr>
          </a:p>
          <a:p>
            <a:pPr>
              <a:lnSpc>
                <a:spcPct val="105000"/>
              </a:lnSpc>
            </a:pPr>
            <a:endParaRPr lang="en-GB" sz="1200" b="1" u="sng" dirty="0">
              <a:latin typeface="Georgia" panose="02040502050405020303" pitchFamily="18" charset="0"/>
            </a:endParaRPr>
          </a:p>
          <a:p>
            <a:pPr>
              <a:lnSpc>
                <a:spcPct val="105000"/>
              </a:lnSpc>
            </a:pPr>
            <a:endParaRPr lang="en-GB" b="1" u="sng" dirty="0">
              <a:latin typeface="Georgia" panose="02040502050405020303" pitchFamily="18" charset="0"/>
            </a:endParaRPr>
          </a:p>
          <a:p>
            <a:pPr>
              <a:lnSpc>
                <a:spcPct val="105000"/>
              </a:lnSpc>
            </a:pPr>
            <a:endParaRPr lang="en-GB" sz="1200" b="1" u="sng" dirty="0">
              <a:latin typeface="Georgia" panose="02040502050405020303" pitchFamily="18" charset="0"/>
            </a:endParaRPr>
          </a:p>
          <a:p>
            <a:pPr>
              <a:lnSpc>
                <a:spcPct val="105000"/>
              </a:lnSpc>
            </a:pPr>
            <a:endParaRPr lang="en-GB" sz="1200" b="1" u="sng" dirty="0">
              <a:latin typeface="Georgia" panose="02040502050405020303" pitchFamily="18" charset="0"/>
            </a:endParaRPr>
          </a:p>
          <a:p>
            <a:pPr>
              <a:lnSpc>
                <a:spcPct val="105000"/>
              </a:lnSpc>
            </a:pPr>
            <a:endParaRPr lang="en-GB" sz="1200" b="1" u="sng" dirty="0">
              <a:latin typeface="Georgia" panose="02040502050405020303" pitchFamily="18" charset="0"/>
            </a:endParaRPr>
          </a:p>
          <a:p>
            <a:pPr>
              <a:lnSpc>
                <a:spcPct val="105000"/>
              </a:lnSpc>
            </a:pPr>
            <a:endParaRPr lang="en-GB" sz="1200" b="1" u="sng" dirty="0">
              <a:latin typeface="Georgia" panose="02040502050405020303" pitchFamily="18" charset="0"/>
            </a:endParaRPr>
          </a:p>
          <a:p>
            <a:pPr>
              <a:lnSpc>
                <a:spcPct val="105000"/>
              </a:lnSpc>
            </a:pPr>
            <a:endParaRPr lang="en-GB" sz="1200" b="1" u="sng" dirty="0">
              <a:latin typeface="Georgia" panose="02040502050405020303" pitchFamily="18" charset="0"/>
            </a:endParaRPr>
          </a:p>
          <a:p>
            <a:pPr>
              <a:lnSpc>
                <a:spcPct val="105000"/>
              </a:lnSpc>
            </a:pPr>
            <a:endParaRPr lang="en-GB" sz="1200" b="1" u="sng" dirty="0">
              <a:latin typeface="Georgia" panose="02040502050405020303" pitchFamily="18" charset="0"/>
            </a:endParaRPr>
          </a:p>
          <a:p>
            <a:pPr>
              <a:lnSpc>
                <a:spcPct val="105000"/>
              </a:lnSpc>
            </a:pPr>
            <a:endParaRPr lang="en-GB" sz="1200" b="1" u="sng" dirty="0">
              <a:latin typeface="Georgia" panose="02040502050405020303" pitchFamily="18" charset="0"/>
            </a:endParaRPr>
          </a:p>
          <a:p>
            <a:pPr>
              <a:lnSpc>
                <a:spcPct val="105000"/>
              </a:lnSpc>
            </a:pPr>
            <a:endParaRPr lang="en-GB" sz="1200" b="1" u="sng" dirty="0">
              <a:latin typeface="Georgia" panose="02040502050405020303" pitchFamily="18" charset="0"/>
            </a:endParaRPr>
          </a:p>
          <a:p>
            <a:pPr>
              <a:lnSpc>
                <a:spcPct val="105000"/>
              </a:lnSpc>
            </a:pPr>
            <a:endParaRPr lang="en-GB" sz="1200" b="1" u="sng" dirty="0">
              <a:latin typeface="Georgia" panose="02040502050405020303" pitchFamily="18" charset="0"/>
            </a:endParaRPr>
          </a:p>
          <a:p>
            <a:pPr>
              <a:lnSpc>
                <a:spcPct val="105000"/>
              </a:lnSpc>
            </a:pPr>
            <a:endParaRPr lang="en-GB" sz="1200" b="1" u="sng" dirty="0">
              <a:latin typeface="Georgia" panose="02040502050405020303" pitchFamily="18" charset="0"/>
            </a:endParaRPr>
          </a:p>
          <a:p>
            <a:pPr>
              <a:lnSpc>
                <a:spcPct val="105000"/>
              </a:lnSpc>
            </a:pPr>
            <a:endParaRPr lang="en-GB" sz="1200" b="1" u="sng" dirty="0">
              <a:latin typeface="Georgia" panose="02040502050405020303" pitchFamily="18" charset="0"/>
            </a:endParaRPr>
          </a:p>
          <a:p>
            <a:pPr>
              <a:lnSpc>
                <a:spcPct val="105000"/>
              </a:lnSpc>
            </a:pPr>
            <a:endParaRPr lang="en-GB" sz="1200" b="1" u="sng" dirty="0">
              <a:latin typeface="Georgia" panose="02040502050405020303" pitchFamily="18" charset="0"/>
            </a:endParaRPr>
          </a:p>
          <a:p>
            <a:pPr>
              <a:lnSpc>
                <a:spcPct val="105000"/>
              </a:lnSpc>
            </a:pPr>
            <a:endParaRPr lang="en-GB" sz="1200" b="1" u="sng" dirty="0">
              <a:latin typeface="Georgia" panose="02040502050405020303" pitchFamily="18" charset="0"/>
            </a:endParaRPr>
          </a:p>
          <a:p>
            <a:pPr>
              <a:lnSpc>
                <a:spcPct val="105000"/>
              </a:lnSpc>
            </a:pPr>
            <a:endParaRPr lang="en-GB" sz="1200" b="1" u="sng" dirty="0">
              <a:latin typeface="Georgia" panose="02040502050405020303" pitchFamily="18" charset="0"/>
            </a:endParaRPr>
          </a:p>
          <a:p>
            <a:pPr>
              <a:lnSpc>
                <a:spcPct val="105000"/>
              </a:lnSpc>
            </a:pPr>
            <a:endParaRPr lang="en-GB" sz="1200" b="1" u="sng" dirty="0">
              <a:latin typeface="Georgia" panose="02040502050405020303" pitchFamily="18" charset="0"/>
            </a:endParaRPr>
          </a:p>
          <a:p>
            <a:pPr>
              <a:lnSpc>
                <a:spcPct val="105000"/>
              </a:lnSpc>
            </a:pPr>
            <a:endParaRPr lang="en-GB" sz="1200" b="1" u="sng" dirty="0">
              <a:latin typeface="Georgia" panose="02040502050405020303" pitchFamily="18" charset="0"/>
            </a:endParaRPr>
          </a:p>
          <a:p>
            <a:pPr>
              <a:lnSpc>
                <a:spcPct val="105000"/>
              </a:lnSpc>
            </a:pPr>
            <a:endParaRPr lang="en-GB" sz="1200" b="1" u="sng" dirty="0">
              <a:latin typeface="Georgia" panose="02040502050405020303" pitchFamily="18" charset="0"/>
            </a:endParaRPr>
          </a:p>
          <a:p>
            <a:pPr algn="ctr">
              <a:lnSpc>
                <a:spcPct val="105000"/>
              </a:lnSpc>
            </a:pPr>
            <a:r>
              <a:rPr lang="en-GB" b="1" dirty="0">
                <a:solidFill>
                  <a:schemeClr val="tx2">
                    <a:lumMod val="75000"/>
                  </a:schemeClr>
                </a:solidFill>
                <a:latin typeface="Georgia" panose="02040502050405020303" pitchFamily="18" charset="0"/>
                <a:hlinkClick r:id="rId3">
                  <a:extLst>
                    <a:ext uri="{A12FA001-AC4F-418D-AE19-62706E023703}">
                      <ahyp:hlinkClr xmlns:ahyp="http://schemas.microsoft.com/office/drawing/2018/hyperlinkcolor" val="tx"/>
                    </a:ext>
                  </a:extLst>
                </a:hlinkClick>
              </a:rPr>
              <a:t>www.redwoodevents.co.uk</a:t>
            </a:r>
            <a:r>
              <a:rPr lang="en-GB" b="1" dirty="0">
                <a:solidFill>
                  <a:schemeClr val="tx2">
                    <a:lumMod val="75000"/>
                  </a:schemeClr>
                </a:solidFill>
                <a:latin typeface="Georgia" panose="02040502050405020303" pitchFamily="18" charset="0"/>
              </a:rPr>
              <a:t> </a:t>
            </a:r>
          </a:p>
          <a:p>
            <a:pPr>
              <a:lnSpc>
                <a:spcPct val="105000"/>
              </a:lnSpc>
            </a:pPr>
            <a:endParaRPr lang="en-GB" sz="1200" dirty="0">
              <a:latin typeface="Georgia" panose="02040502050405020303" pitchFamily="18" charset="0"/>
            </a:endParaRPr>
          </a:p>
        </p:txBody>
      </p:sp>
      <p:pic>
        <p:nvPicPr>
          <p:cNvPr id="4" name="Picture 3">
            <a:extLst>
              <a:ext uri="{FF2B5EF4-FFF2-40B4-BE49-F238E27FC236}">
                <a16:creationId xmlns:a16="http://schemas.microsoft.com/office/drawing/2014/main" id="{24D49D5F-B7C6-41E8-88C9-0F12DD5FFA8E}"/>
              </a:ext>
            </a:extLst>
          </p:cNvPr>
          <p:cNvPicPr>
            <a:picLocks noChangeAspect="1"/>
          </p:cNvPicPr>
          <p:nvPr/>
        </p:nvPicPr>
        <p:blipFill>
          <a:blip r:embed="rId4"/>
          <a:stretch>
            <a:fillRect/>
          </a:stretch>
        </p:blipFill>
        <p:spPr>
          <a:xfrm>
            <a:off x="315707" y="4953000"/>
            <a:ext cx="6131602" cy="4135745"/>
          </a:xfrm>
          <a:prstGeom prst="rect">
            <a:avLst/>
          </a:prstGeom>
        </p:spPr>
      </p:pic>
    </p:spTree>
    <p:extLst>
      <p:ext uri="{BB962C8B-B14F-4D97-AF65-F5344CB8AC3E}">
        <p14:creationId xmlns:p14="http://schemas.microsoft.com/office/powerpoint/2010/main" val="69870895"/>
      </p:ext>
    </p:extLst>
  </p:cSld>
  <p:clrMapOvr>
    <a:masterClrMapping/>
  </p:clrMapOvr>
</p:sld>
</file>

<file path=ppt/theme/theme1.xml><?xml version="1.0" encoding="utf-8"?>
<a:theme xmlns:a="http://schemas.openxmlformats.org/drawingml/2006/main" name="LBG">
  <a:themeElements>
    <a:clrScheme name="Redwood">
      <a:dk1>
        <a:srgbClr val="000000"/>
      </a:dk1>
      <a:lt1>
        <a:sysClr val="window" lastClr="FFFFFF"/>
      </a:lt1>
      <a:dk2>
        <a:srgbClr val="FF0000"/>
      </a:dk2>
      <a:lt2>
        <a:srgbClr val="F2F2F2"/>
      </a:lt2>
      <a:accent1>
        <a:srgbClr val="CC0000"/>
      </a:accent1>
      <a:accent2>
        <a:srgbClr val="F0482C"/>
      </a:accent2>
      <a:accent3>
        <a:srgbClr val="E69D86"/>
      </a:accent3>
      <a:accent4>
        <a:srgbClr val="ED7C59"/>
      </a:accent4>
      <a:accent5>
        <a:srgbClr val="CE735A"/>
      </a:accent5>
      <a:accent6>
        <a:srgbClr val="F29F92"/>
      </a:accent6>
      <a:hlink>
        <a:srgbClr val="FFFFFF"/>
      </a:hlink>
      <a:folHlink>
        <a:srgbClr val="D8D8D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lIns="108000" tIns="108000" rIns="108000" bIns="108000" rtlCol="0" anchor="ctr">
        <a:noAutofit/>
      </a:bodyP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chemeClr val="accent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08000" tIns="108000" rIns="108000" bIns="108000" rtlCol="0" anchor="t" anchorCtr="0">
        <a:spAutoFit/>
      </a:bodyPr>
      <a:lstStyle>
        <a:defPPr>
          <a:lnSpc>
            <a:spcPct val="105000"/>
          </a:lnSpc>
          <a:defRPr sz="2000" dirty="0" err="1" smtClean="0"/>
        </a:defPPr>
      </a:lstStyle>
    </a:txDef>
  </a:objectDefaults>
  <a:extraClrSchemeLst/>
</a:theme>
</file>

<file path=ppt/theme/theme2.xml><?xml version="1.0" encoding="utf-8"?>
<a:theme xmlns:a="http://schemas.openxmlformats.org/drawingml/2006/main" name="Office Theme">
  <a:themeElements>
    <a:clrScheme name="lbg new">
      <a:dk1>
        <a:srgbClr val="000000"/>
      </a:dk1>
      <a:lt1>
        <a:srgbClr val="FFFFFF"/>
      </a:lt1>
      <a:dk2>
        <a:srgbClr val="000000"/>
      </a:dk2>
      <a:lt2>
        <a:srgbClr val="FFFFFF"/>
      </a:lt2>
      <a:accent1>
        <a:srgbClr val="00864F"/>
      </a:accent1>
      <a:accent2>
        <a:srgbClr val="5ABD19"/>
      </a:accent2>
      <a:accent3>
        <a:srgbClr val="595959"/>
      </a:accent3>
      <a:accent4>
        <a:srgbClr val="99CFB9"/>
      </a:accent4>
      <a:accent5>
        <a:srgbClr val="D8D8D8"/>
      </a:accent5>
      <a:accent6>
        <a:srgbClr val="BDE5A3"/>
      </a:accent6>
      <a:hlink>
        <a:srgbClr val="00864F"/>
      </a:hlink>
      <a:folHlink>
        <a:srgbClr val="5ABD19"/>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37DB8751192AF44A871690404AE573F" ma:contentTypeVersion="0" ma:contentTypeDescription="Create a new document." ma:contentTypeScope="" ma:versionID="1397efcbd29eb230e179b2382f0957fd">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D1767A9B-CC7F-478F-9B8C-6E354540CB27}">
  <ds:schemaRefs>
    <ds:schemaRef ds:uri="http://schemas.openxmlformats.org/package/2006/metadata/core-properties"/>
    <ds:schemaRef ds:uri="http://schemas.microsoft.com/office/2006/documentManagement/types"/>
    <ds:schemaRef ds:uri="http://purl.org/dc/elements/1.1/"/>
    <ds:schemaRef ds:uri="http://schemas.microsoft.com/office/2006/metadata/properties"/>
    <ds:schemaRef ds:uri="http://purl.org/dc/terms/"/>
    <ds:schemaRef ds:uri="http://www.w3.org/XML/1998/namespace"/>
    <ds:schemaRef ds:uri="http://purl.org/dc/dcmitype/"/>
  </ds:schemaRefs>
</ds:datastoreItem>
</file>

<file path=customXml/itemProps2.xml><?xml version="1.0" encoding="utf-8"?>
<ds:datastoreItem xmlns:ds="http://schemas.openxmlformats.org/officeDocument/2006/customXml" ds:itemID="{C0E9FBC2-26DB-40EA-8F14-D88B981BF3E3}">
  <ds:schemaRefs>
    <ds:schemaRef ds:uri="http://schemas.microsoft.com/sharepoint/v3/contenttype/forms"/>
  </ds:schemaRefs>
</ds:datastoreItem>
</file>

<file path=customXml/itemProps3.xml><?xml version="1.0" encoding="utf-8"?>
<ds:datastoreItem xmlns:ds="http://schemas.openxmlformats.org/officeDocument/2006/customXml" ds:itemID="{CB0BF2F5-2D0F-4CF6-8ED6-A60A0DB49B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18007</TotalTime>
  <Words>478</Words>
  <Application>Microsoft Office PowerPoint</Application>
  <PresentationFormat>A4 Paper (210x297 mm)</PresentationFormat>
  <Paragraphs>76</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Georgia</vt:lpstr>
      <vt:lpstr>LBG</vt:lpstr>
      <vt:lpstr>PowerPoint Presentation</vt:lpstr>
      <vt:lpstr>PowerPoint Presentation</vt:lpstr>
    </vt:vector>
  </TitlesOfParts>
  <Company>Lloyds Banking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Ines (Contractor - Resourcing &amp; Capability - PM Practice, COO-IT)</dc:creator>
  <cp:lastModifiedBy>Mike Wilson</cp:lastModifiedBy>
  <cp:revision>988</cp:revision>
  <cp:lastPrinted>2016-05-09T16:52:15Z</cp:lastPrinted>
  <dcterms:created xsi:type="dcterms:W3CDTF">2013-12-05T16:07:04Z</dcterms:created>
  <dcterms:modified xsi:type="dcterms:W3CDTF">2020-08-27T15:59:52Z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0x010100837DB8751192AF44A871690404AE573F</vt:lpwstr>
  </property>
</Properties>
</file>